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64" r:id="rId3"/>
    <p:sldId id="289" r:id="rId4"/>
    <p:sldId id="337" r:id="rId5"/>
    <p:sldId id="290" r:id="rId6"/>
    <p:sldId id="276" r:id="rId7"/>
    <p:sldId id="291" r:id="rId8"/>
    <p:sldId id="292" r:id="rId9"/>
    <p:sldId id="294" r:id="rId10"/>
    <p:sldId id="266" r:id="rId11"/>
    <p:sldId id="336" r:id="rId12"/>
    <p:sldId id="335" r:id="rId13"/>
    <p:sldId id="295" r:id="rId14"/>
    <p:sldId id="297" r:id="rId15"/>
    <p:sldId id="298" r:id="rId16"/>
    <p:sldId id="300" r:id="rId17"/>
    <p:sldId id="301" r:id="rId18"/>
    <p:sldId id="302" r:id="rId19"/>
    <p:sldId id="323" r:id="rId20"/>
    <p:sldId id="303" r:id="rId21"/>
    <p:sldId id="320" r:id="rId22"/>
    <p:sldId id="321" r:id="rId23"/>
    <p:sldId id="324" r:id="rId24"/>
    <p:sldId id="325" r:id="rId25"/>
    <p:sldId id="314" r:id="rId26"/>
    <p:sldId id="313" r:id="rId27"/>
    <p:sldId id="322" r:id="rId28"/>
    <p:sldId id="326" r:id="rId29"/>
    <p:sldId id="328" r:id="rId30"/>
    <p:sldId id="327" r:id="rId31"/>
    <p:sldId id="329" r:id="rId32"/>
    <p:sldId id="330" r:id="rId33"/>
    <p:sldId id="331" r:id="rId34"/>
    <p:sldId id="332" r:id="rId35"/>
    <p:sldId id="333" r:id="rId36"/>
    <p:sldId id="334" r:id="rId37"/>
    <p:sldId id="317" r:id="rId38"/>
    <p:sldId id="318" r:id="rId39"/>
    <p:sldId id="319" r:id="rId40"/>
  </p:sldIdLst>
  <p:sldSz cx="9144000" cy="5143500" type="screen16x9"/>
  <p:notesSz cx="6858000" cy="9144000"/>
  <p:embeddedFontLst>
    <p:embeddedFont>
      <p:font typeface="Fira Sans Medium" panose="020B0604020202020204" charset="0"/>
      <p:regular r:id="rId42"/>
      <p:bold r:id="rId43"/>
      <p:italic r:id="rId44"/>
      <p:boldItalic r:id="rId45"/>
    </p:embeddedFont>
    <p:embeddedFont>
      <p:font typeface="Poppins Black" panose="020B0604020202020204" charset="0"/>
      <p:bold r:id="rId46"/>
      <p:boldItalic r:id="rId47"/>
    </p:embeddedFont>
    <p:embeddedFont>
      <p:font typeface="Monotype Corsiva" panose="03010101010201010101" pitchFamily="66" charset="0"/>
      <p:italic r:id="rId48"/>
    </p:embeddedFont>
    <p:embeddedFont>
      <p:font typeface="Krona One" panose="020B0604020202020204" charset="0"/>
      <p:regular r:id="rId49"/>
    </p:embeddedFont>
    <p:embeddedFont>
      <p:font typeface="Fira Sans" panose="020B0604020202020204" charset="0"/>
      <p:regular r:id="rId50"/>
      <p:bold r:id="rId51"/>
      <p:italic r:id="rId52"/>
      <p:boldItalic r:id="rId53"/>
    </p:embeddedFont>
    <p:embeddedFont>
      <p:font typeface="Fira Sans SemiBold"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62" autoAdjust="0"/>
    <p:restoredTop sz="93557" autoAdjust="0"/>
  </p:normalViewPr>
  <p:slideViewPr>
    <p:cSldViewPr snapToGrid="0">
      <p:cViewPr varScale="1">
        <p:scale>
          <a:sx n="111" d="100"/>
          <a:sy n="111" d="100"/>
        </p:scale>
        <p:origin x="108" y="120"/>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a tous, j'espère que vous allez bien. Je me présente tout d'abord je suis Doae El Mouddene spécialisée en techniques de développement informatique. Avant toute chose, je tiens à vous remercier d'avoir bien voulu participer à l'évaluation de ce travail, j'en profite pour remercier particulièrement mes formateurs de cette filière de m'avoir guidé au long de ces années. Alors, en premier lieu, je vais présenter brièvement mon travail que j'ai intitulé:</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929290261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929290261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295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59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23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97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577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317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10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51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00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628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60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650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494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933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28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504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567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480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59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055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1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500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861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493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733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595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19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97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92a1ad211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92a1ad211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18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33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25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64" name="Google Shape;164;p13"/>
          <p:cNvSpPr txBox="1"/>
          <p:nvPr/>
        </p:nvSpPr>
        <p:spPr>
          <a:xfrm>
            <a:off x="1145153" y="93860"/>
            <a:ext cx="6863737" cy="756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FR" sz="4000" dirty="0">
                <a:latin typeface="Fira Sans SemiBold"/>
                <a:ea typeface="Fira Sans SemiBold"/>
                <a:cs typeface="Fira Sans SemiBold"/>
                <a:sym typeface="Fira Sans SemiBold"/>
              </a:rPr>
              <a:t>Présentation</a:t>
            </a:r>
            <a:r>
              <a:rPr lang="en" sz="4000" dirty="0">
                <a:latin typeface="Fira Sans SemiBold"/>
                <a:ea typeface="Fira Sans SemiBold"/>
                <a:cs typeface="Fira Sans SemiBold"/>
                <a:sym typeface="Fira Sans SemiBold"/>
              </a:rPr>
              <a:t> de fin de stage</a:t>
            </a:r>
            <a:endParaRPr sz="4000" dirty="0">
              <a:solidFill>
                <a:srgbClr val="00002A"/>
              </a:solidFill>
              <a:highlight>
                <a:srgbClr val="FFFFFF"/>
              </a:highlight>
              <a:latin typeface="Fira Sans SemiBold"/>
              <a:ea typeface="Fira Sans SemiBold"/>
              <a:cs typeface="Fira Sans SemiBold"/>
              <a:sym typeface="Fira Sans SemiBold"/>
            </a:endParaRPr>
          </a:p>
        </p:txBody>
      </p:sp>
      <p:sp>
        <p:nvSpPr>
          <p:cNvPr id="165" name="Google Shape;165;p13"/>
          <p:cNvSpPr txBox="1"/>
          <p:nvPr/>
        </p:nvSpPr>
        <p:spPr>
          <a:xfrm>
            <a:off x="1199534" y="1316412"/>
            <a:ext cx="2573870" cy="7064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Fira Sans"/>
                <a:ea typeface="Fira Sans"/>
                <a:cs typeface="Fira Sans"/>
                <a:sym typeface="Fira Sans"/>
              </a:rPr>
              <a:t>Stagiaire </a:t>
            </a:r>
            <a:r>
              <a:rPr lang="en" sz="1800" b="1" dirty="0" smtClean="0">
                <a:latin typeface="Fira Sans"/>
                <a:ea typeface="Fira Sans"/>
                <a:cs typeface="Fira Sans"/>
                <a:sym typeface="Fira Sans"/>
              </a:rPr>
              <a:t>:</a:t>
            </a:r>
          </a:p>
          <a:p>
            <a:pPr marL="0" lvl="0" indent="0" algn="ctr" rtl="0">
              <a:spcBef>
                <a:spcPts val="0"/>
              </a:spcBef>
              <a:spcAft>
                <a:spcPts val="0"/>
              </a:spcAft>
              <a:buNone/>
            </a:pPr>
            <a:r>
              <a:rPr lang="en" sz="1800" b="1" dirty="0" smtClean="0">
                <a:latin typeface="Fira Sans"/>
                <a:ea typeface="Fira Sans"/>
                <a:cs typeface="Fira Sans"/>
                <a:sym typeface="Fira Sans"/>
              </a:rPr>
              <a:t>Imane Hamidoun</a:t>
            </a:r>
            <a:endParaRPr lang="en" sz="1800" b="1" dirty="0">
              <a:latin typeface="Fira Sans"/>
              <a:ea typeface="Fira Sans"/>
              <a:cs typeface="Fira Sans"/>
              <a:sym typeface="Fira Sans"/>
            </a:endParaRPr>
          </a:p>
        </p:txBody>
      </p:sp>
      <p:pic>
        <p:nvPicPr>
          <p:cNvPr id="3" name="Image 2">
            <a:extLst>
              <a:ext uri="{FF2B5EF4-FFF2-40B4-BE49-F238E27FC236}">
                <a16:creationId xmlns:a16="http://schemas.microsoft.com/office/drawing/2014/main" id="{4C3186D7-053C-6A79-0ECD-870BC4D07605}"/>
              </a:ext>
            </a:extLst>
          </p:cNvPr>
          <p:cNvPicPr>
            <a:picLocks noChangeAspect="1"/>
          </p:cNvPicPr>
          <p:nvPr/>
        </p:nvPicPr>
        <p:blipFill>
          <a:blip r:embed="rId3"/>
          <a:stretch>
            <a:fillRect/>
          </a:stretch>
        </p:blipFill>
        <p:spPr>
          <a:xfrm>
            <a:off x="8358913" y="94555"/>
            <a:ext cx="742426" cy="742426"/>
          </a:xfrm>
          <a:prstGeom prst="rect">
            <a:avLst/>
          </a:prstGeom>
        </p:spPr>
      </p:pic>
      <p:pic>
        <p:nvPicPr>
          <p:cNvPr id="5" name="Image 4">
            <a:extLst>
              <a:ext uri="{FF2B5EF4-FFF2-40B4-BE49-F238E27FC236}">
                <a16:creationId xmlns:a16="http://schemas.microsoft.com/office/drawing/2014/main" id="{52661AD2-D07C-D418-C29F-D09E4C8B3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3" y="258157"/>
            <a:ext cx="742426" cy="428106"/>
          </a:xfrm>
          <a:prstGeom prst="rect">
            <a:avLst/>
          </a:prstGeom>
        </p:spPr>
      </p:pic>
      <p:sp>
        <p:nvSpPr>
          <p:cNvPr id="166" name="Google Shape;165;p13">
            <a:extLst>
              <a:ext uri="{FF2B5EF4-FFF2-40B4-BE49-F238E27FC236}">
                <a16:creationId xmlns:a16="http://schemas.microsoft.com/office/drawing/2014/main" id="{4A124DCB-3E0D-23F5-768E-33E0C94D2562}"/>
              </a:ext>
            </a:extLst>
          </p:cNvPr>
          <p:cNvSpPr txBox="1"/>
          <p:nvPr/>
        </p:nvSpPr>
        <p:spPr>
          <a:xfrm>
            <a:off x="177047" y="3177054"/>
            <a:ext cx="2881542" cy="16060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Fira Sans"/>
                <a:ea typeface="Fira Sans"/>
                <a:cs typeface="Fira Sans"/>
                <a:sym typeface="Fira Sans"/>
              </a:rPr>
              <a:t>Encadrant de stage : </a:t>
            </a:r>
          </a:p>
          <a:p>
            <a:pPr algn="ctr"/>
            <a:r>
              <a:rPr lang="fr-FR" sz="1800" dirty="0">
                <a:latin typeface="Fira Sans"/>
                <a:ea typeface="Fira Sans"/>
                <a:cs typeface="Fira Sans"/>
              </a:rPr>
              <a:t>Mme. Erraki Siham</a:t>
            </a:r>
          </a:p>
          <a:p>
            <a:pPr marL="0" lvl="0" indent="0" algn="ctr" rtl="0">
              <a:spcBef>
                <a:spcPts val="0"/>
              </a:spcBef>
              <a:spcAft>
                <a:spcPts val="0"/>
              </a:spcAft>
              <a:buNone/>
            </a:pPr>
            <a:endParaRPr lang="fr-FR" sz="1800" dirty="0">
              <a:latin typeface="Fira Sans"/>
              <a:ea typeface="Fira Sans"/>
              <a:cs typeface="Fira Sans"/>
              <a:sym typeface="Fira Sans"/>
            </a:endParaRPr>
          </a:p>
          <a:p>
            <a:pPr marL="0" lvl="0" indent="0" algn="ctr" rtl="0">
              <a:spcBef>
                <a:spcPts val="0"/>
              </a:spcBef>
              <a:spcAft>
                <a:spcPts val="0"/>
              </a:spcAft>
              <a:buNone/>
            </a:pPr>
            <a:r>
              <a:rPr lang="fr-FR" sz="1800" b="1" dirty="0">
                <a:latin typeface="Fira Sans"/>
                <a:ea typeface="Fira Sans"/>
                <a:cs typeface="Fira Sans"/>
                <a:sym typeface="Fira Sans"/>
              </a:rPr>
              <a:t>Encadrant pédagogique:</a:t>
            </a:r>
          </a:p>
          <a:p>
            <a:pPr marL="0" lvl="0" indent="0" algn="ctr" rtl="0">
              <a:spcBef>
                <a:spcPts val="0"/>
              </a:spcBef>
              <a:spcAft>
                <a:spcPts val="0"/>
              </a:spcAft>
              <a:buNone/>
            </a:pPr>
            <a:r>
              <a:rPr lang="fr-FR" sz="1800" dirty="0">
                <a:latin typeface="Fira Sans"/>
                <a:ea typeface="Fira Sans"/>
                <a:cs typeface="Fira Sans"/>
                <a:sym typeface="Fira Sans"/>
              </a:rPr>
              <a:t>M. Rahmouni Oussama</a:t>
            </a:r>
          </a:p>
          <a:p>
            <a:pPr marL="0" lvl="0" indent="0" algn="ctr" rtl="0">
              <a:spcBef>
                <a:spcPts val="0"/>
              </a:spcBef>
              <a:spcAft>
                <a:spcPts val="0"/>
              </a:spcAft>
              <a:buNone/>
            </a:pPr>
            <a:endParaRPr lang="fr-FR" sz="1800" dirty="0">
              <a:latin typeface="Fira Sans"/>
              <a:ea typeface="Fira Sans"/>
              <a:cs typeface="Fira Sans"/>
              <a:sym typeface="Fira Sans"/>
            </a:endParaRP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786" y="1035383"/>
            <a:ext cx="4816013" cy="38528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anim calcmode="lin" valueType="num">
                                      <p:cBhvr>
                                        <p:cTn id="8" dur="1000" fill="hold"/>
                                        <p:tgtEl>
                                          <p:spTgt spid="164"/>
                                        </p:tgtEl>
                                        <p:attrNameLst>
                                          <p:attrName>ppt_x</p:attrName>
                                        </p:attrNameLst>
                                      </p:cBhvr>
                                      <p:tavLst>
                                        <p:tav tm="0">
                                          <p:val>
                                            <p:strVal val="#ppt_x"/>
                                          </p:val>
                                        </p:tav>
                                        <p:tav tm="100000">
                                          <p:val>
                                            <p:strVal val="#ppt_x"/>
                                          </p:val>
                                        </p:tav>
                                      </p:tavLst>
                                    </p:anim>
                                    <p:anim calcmode="lin" valueType="num">
                                      <p:cBhvr>
                                        <p:cTn id="9"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5"/>
                                        </p:tgtEl>
                                        <p:attrNameLst>
                                          <p:attrName>style.visibility</p:attrName>
                                        </p:attrNameLst>
                                      </p:cBhvr>
                                      <p:to>
                                        <p:strVal val="visible"/>
                                      </p:to>
                                    </p:set>
                                    <p:animEffect transition="in" filter="fade">
                                      <p:cBhvr>
                                        <p:cTn id="14" dur="1000"/>
                                        <p:tgtEl>
                                          <p:spTgt spid="165"/>
                                        </p:tgtEl>
                                      </p:cBhvr>
                                    </p:animEffect>
                                    <p:anim calcmode="lin" valueType="num">
                                      <p:cBhvr>
                                        <p:cTn id="15" dur="1000" fill="hold"/>
                                        <p:tgtEl>
                                          <p:spTgt spid="165"/>
                                        </p:tgtEl>
                                        <p:attrNameLst>
                                          <p:attrName>ppt_x</p:attrName>
                                        </p:attrNameLst>
                                      </p:cBhvr>
                                      <p:tavLst>
                                        <p:tav tm="0">
                                          <p:val>
                                            <p:strVal val="#ppt_x"/>
                                          </p:val>
                                        </p:tav>
                                        <p:tav tm="100000">
                                          <p:val>
                                            <p:strVal val="#ppt_x"/>
                                          </p:val>
                                        </p:tav>
                                      </p:tavLst>
                                    </p:anim>
                                    <p:anim calcmode="lin" valueType="num">
                                      <p:cBhvr>
                                        <p:cTn id="16"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1000"/>
                                        <p:tgtEl>
                                          <p:spTgt spid="166"/>
                                        </p:tgtEl>
                                      </p:cBhvr>
                                    </p:animEffect>
                                    <p:anim calcmode="lin" valueType="num">
                                      <p:cBhvr>
                                        <p:cTn id="22" dur="1000" fill="hold"/>
                                        <p:tgtEl>
                                          <p:spTgt spid="166"/>
                                        </p:tgtEl>
                                        <p:attrNameLst>
                                          <p:attrName>ppt_x</p:attrName>
                                        </p:attrNameLst>
                                      </p:cBhvr>
                                      <p:tavLst>
                                        <p:tav tm="0">
                                          <p:val>
                                            <p:strVal val="#ppt_x"/>
                                          </p:val>
                                        </p:tav>
                                        <p:tav tm="100000">
                                          <p:val>
                                            <p:strVal val="#ppt_x"/>
                                          </p:val>
                                        </p:tav>
                                      </p:tavLst>
                                    </p:anim>
                                    <p:anim calcmode="lin" valueType="num">
                                      <p:cBhvr>
                                        <p:cTn id="23"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5" grpId="0"/>
      <p:bldP spid="1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grpSp>
        <p:nvGrpSpPr>
          <p:cNvPr id="1848" name="Google Shape;1848;p23"/>
          <p:cNvGrpSpPr/>
          <p:nvPr/>
        </p:nvGrpSpPr>
        <p:grpSpPr>
          <a:xfrm>
            <a:off x="2553878" y="1639762"/>
            <a:ext cx="4038381" cy="2311927"/>
            <a:chOff x="2553878" y="2422103"/>
            <a:chExt cx="4038381" cy="2311927"/>
          </a:xfrm>
        </p:grpSpPr>
        <p:sp>
          <p:nvSpPr>
            <p:cNvPr id="1849" name="Google Shape;1849;p23"/>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3"/>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3"/>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3"/>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3"/>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3"/>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3"/>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3"/>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3"/>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3"/>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3"/>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3"/>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3"/>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3"/>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3"/>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3"/>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3"/>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3"/>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3"/>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3"/>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3"/>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3"/>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3"/>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3"/>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3"/>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3"/>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3"/>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3"/>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3"/>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3"/>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3"/>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3"/>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3"/>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3"/>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3"/>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3"/>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3"/>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3"/>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3"/>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3"/>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3"/>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3"/>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3"/>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3"/>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3"/>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3"/>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3"/>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3"/>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3"/>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3"/>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3"/>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3"/>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3"/>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3"/>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3"/>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3"/>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3"/>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3"/>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3"/>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3"/>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3"/>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3"/>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3"/>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3"/>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3"/>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3"/>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3"/>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3"/>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3"/>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3"/>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3"/>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3"/>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3"/>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3"/>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3"/>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3"/>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3"/>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3"/>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3"/>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3"/>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3"/>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3"/>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3"/>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3"/>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3"/>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3"/>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3"/>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3"/>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3"/>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3"/>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3"/>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3"/>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3"/>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3"/>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3"/>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3"/>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3"/>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3"/>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3"/>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3"/>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3"/>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3"/>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3"/>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3"/>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3"/>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3"/>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3"/>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3"/>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3"/>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3"/>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3"/>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3"/>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3"/>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3"/>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3"/>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3"/>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3"/>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3"/>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3"/>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3"/>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3"/>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3"/>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3"/>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3"/>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3"/>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3"/>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3"/>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3"/>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3"/>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3"/>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3"/>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3"/>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3"/>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3"/>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3"/>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3"/>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3"/>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3"/>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3"/>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3"/>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3"/>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3"/>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3"/>
            <p:cNvSpPr/>
            <p:nvPr/>
          </p:nvSpPr>
          <p:spPr>
            <a:xfrm>
              <a:off x="2796248" y="3257429"/>
              <a:ext cx="856793" cy="876128"/>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3"/>
            <p:cNvSpPr/>
            <p:nvPr/>
          </p:nvSpPr>
          <p:spPr>
            <a:xfrm>
              <a:off x="2796248" y="3257429"/>
              <a:ext cx="856793" cy="876128"/>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3"/>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3"/>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3"/>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3"/>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3"/>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3"/>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3"/>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3"/>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3"/>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3"/>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3"/>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3"/>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3"/>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3"/>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3"/>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3"/>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3"/>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3"/>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7" name="Google Shape;2117;p23"/>
          <p:cNvSpPr txBox="1"/>
          <p:nvPr/>
        </p:nvSpPr>
        <p:spPr>
          <a:xfrm>
            <a:off x="6832339" y="1380555"/>
            <a:ext cx="1711586"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Medium"/>
                <a:ea typeface="Fira Sans Medium"/>
                <a:cs typeface="Fira Sans Medium"/>
                <a:sym typeface="Fira Sans Medium"/>
              </a:rPr>
              <a:t>Visual </a:t>
            </a:r>
            <a:r>
              <a:rPr lang="en" dirty="0" smtClean="0">
                <a:latin typeface="Fira Sans Medium"/>
                <a:ea typeface="Fira Sans Medium"/>
                <a:cs typeface="Fira Sans Medium"/>
                <a:sym typeface="Fira Sans Medium"/>
              </a:rPr>
              <a:t>Studio Code</a:t>
            </a:r>
            <a:endParaRPr dirty="0">
              <a:latin typeface="Fira Sans Medium"/>
              <a:ea typeface="Fira Sans Medium"/>
              <a:cs typeface="Fira Sans Medium"/>
              <a:sym typeface="Fira Sans Medium"/>
            </a:endParaRPr>
          </a:p>
        </p:txBody>
      </p:sp>
      <p:sp>
        <p:nvSpPr>
          <p:cNvPr id="2121" name="Google Shape;2121;p23"/>
          <p:cNvSpPr txBox="1"/>
          <p:nvPr/>
        </p:nvSpPr>
        <p:spPr>
          <a:xfrm>
            <a:off x="604705" y="4217167"/>
            <a:ext cx="16062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latin typeface="Fira Sans Medium"/>
                <a:ea typeface="Fira Sans Medium"/>
                <a:cs typeface="Fira Sans Medium"/>
                <a:sym typeface="Fira Sans Medium"/>
              </a:rPr>
              <a:t>PhpMyAdmin </a:t>
            </a:r>
            <a:endParaRPr dirty="0">
              <a:latin typeface="Fira Sans Medium"/>
              <a:ea typeface="Fira Sans Medium"/>
              <a:cs typeface="Fira Sans Medium"/>
              <a:sym typeface="Fira Sans Medium"/>
            </a:endParaRPr>
          </a:p>
        </p:txBody>
      </p:sp>
      <p:sp>
        <p:nvSpPr>
          <p:cNvPr id="2127" name="Google Shape;2127;p23"/>
          <p:cNvSpPr txBox="1"/>
          <p:nvPr/>
        </p:nvSpPr>
        <p:spPr>
          <a:xfrm>
            <a:off x="6935325" y="4168118"/>
            <a:ext cx="16086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Fira Sans Medium"/>
                <a:ea typeface="Fira Sans Medium"/>
                <a:cs typeface="Fira Sans Medium"/>
                <a:sym typeface="Fira Sans Medium"/>
              </a:rPr>
              <a:t>Xampp</a:t>
            </a:r>
            <a:endParaRPr dirty="0">
              <a:latin typeface="Fira Sans Medium"/>
              <a:ea typeface="Fira Sans Medium"/>
              <a:cs typeface="Fira Sans Medium"/>
              <a:sym typeface="Fira Sans Medium"/>
            </a:endParaRPr>
          </a:p>
        </p:txBody>
      </p:sp>
      <p:pic>
        <p:nvPicPr>
          <p:cNvPr id="356" name="Image 355">
            <a:extLst>
              <a:ext uri="{FF2B5EF4-FFF2-40B4-BE49-F238E27FC236}">
                <a16:creationId xmlns:a16="http://schemas.microsoft.com/office/drawing/2014/main" id="{C90A75F6-BD0F-6E84-86F9-31905BA93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590" y="783071"/>
            <a:ext cx="429368" cy="429368"/>
          </a:xfrm>
          <a:prstGeom prst="rect">
            <a:avLst/>
          </a:prstGeom>
        </p:spPr>
      </p:pic>
      <p:sp>
        <p:nvSpPr>
          <p:cNvPr id="358" name="Google Shape;2116;p23">
            <a:extLst>
              <a:ext uri="{FF2B5EF4-FFF2-40B4-BE49-F238E27FC236}">
                <a16:creationId xmlns:a16="http://schemas.microsoft.com/office/drawing/2014/main" id="{96FCB54D-2E4B-20F6-937E-290D717A7833}"/>
              </a:ext>
            </a:extLst>
          </p:cNvPr>
          <p:cNvSpPr txBox="1"/>
          <p:nvPr/>
        </p:nvSpPr>
        <p:spPr>
          <a:xfrm>
            <a:off x="2506800" y="106228"/>
            <a:ext cx="4130400" cy="8461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Les outils :</a:t>
            </a:r>
            <a:endParaRPr sz="2800" dirty="0">
              <a:latin typeface="Fira Sans Medium"/>
              <a:ea typeface="Fira Sans Medium"/>
              <a:cs typeface="Fira Sans Medium"/>
              <a:sym typeface="Fira Sans Medium"/>
            </a:endParaRPr>
          </a:p>
        </p:txBody>
      </p:sp>
      <p:sp>
        <p:nvSpPr>
          <p:cNvPr id="359" name="Google Shape;1805;p23">
            <a:extLst>
              <a:ext uri="{FF2B5EF4-FFF2-40B4-BE49-F238E27FC236}">
                <a16:creationId xmlns:a16="http://schemas.microsoft.com/office/drawing/2014/main" id="{F1A1B331-8B04-6528-5993-71A96A1C9560}"/>
              </a:ext>
            </a:extLst>
          </p:cNvPr>
          <p:cNvSpPr/>
          <p:nvPr/>
        </p:nvSpPr>
        <p:spPr>
          <a:xfrm>
            <a:off x="1082789" y="720569"/>
            <a:ext cx="850786" cy="733692"/>
          </a:xfrm>
          <a:custGeom>
            <a:avLst/>
            <a:gdLst/>
            <a:ahLst/>
            <a:cxnLst/>
            <a:rect l="l" t="t" r="r" b="b"/>
            <a:pathLst>
              <a:path w="18369" h="18401" extrusionOk="0">
                <a:moveTo>
                  <a:pt x="9184" y="507"/>
                </a:moveTo>
                <a:cubicBezTo>
                  <a:pt x="13966" y="507"/>
                  <a:pt x="17862" y="4403"/>
                  <a:pt x="17862" y="9185"/>
                </a:cubicBezTo>
                <a:cubicBezTo>
                  <a:pt x="17862" y="13967"/>
                  <a:pt x="13966" y="17862"/>
                  <a:pt x="9184" y="17862"/>
                </a:cubicBezTo>
                <a:cubicBezTo>
                  <a:pt x="4402" y="17862"/>
                  <a:pt x="507" y="13967"/>
                  <a:pt x="507" y="9185"/>
                </a:cubicBezTo>
                <a:cubicBezTo>
                  <a:pt x="507" y="4403"/>
                  <a:pt x="4402" y="507"/>
                  <a:pt x="9184" y="507"/>
                </a:cubicBezTo>
                <a:close/>
                <a:moveTo>
                  <a:pt x="9184" y="1"/>
                </a:moveTo>
                <a:cubicBezTo>
                  <a:pt x="4117" y="1"/>
                  <a:pt x="0" y="4118"/>
                  <a:pt x="0" y="9185"/>
                </a:cubicBezTo>
                <a:cubicBezTo>
                  <a:pt x="0" y="14252"/>
                  <a:pt x="4117" y="18400"/>
                  <a:pt x="9184" y="18400"/>
                </a:cubicBezTo>
                <a:cubicBezTo>
                  <a:pt x="14251" y="18400"/>
                  <a:pt x="18368" y="14252"/>
                  <a:pt x="18368" y="9185"/>
                </a:cubicBezTo>
                <a:cubicBezTo>
                  <a:pt x="18368" y="4118"/>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119;p23">
            <a:extLst>
              <a:ext uri="{FF2B5EF4-FFF2-40B4-BE49-F238E27FC236}">
                <a16:creationId xmlns:a16="http://schemas.microsoft.com/office/drawing/2014/main" id="{7247CAF1-1B61-4626-E6BD-87EC0A8ABEAC}"/>
              </a:ext>
            </a:extLst>
          </p:cNvPr>
          <p:cNvSpPr txBox="1"/>
          <p:nvPr/>
        </p:nvSpPr>
        <p:spPr>
          <a:xfrm>
            <a:off x="663559" y="1563522"/>
            <a:ext cx="1606200" cy="24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Fira Sans Medium"/>
                <a:ea typeface="Fira Sans Medium"/>
                <a:cs typeface="Fira Sans Medium"/>
                <a:sym typeface="Fira Sans Medium"/>
              </a:rPr>
              <a:t>Laravel</a:t>
            </a:r>
            <a:endParaRPr dirty="0">
              <a:latin typeface="Fira Sans Medium"/>
              <a:ea typeface="Fira Sans Medium"/>
              <a:cs typeface="Fira Sans Medium"/>
              <a:sym typeface="Fira Sans Medium"/>
            </a:endParaRPr>
          </a:p>
        </p:txBody>
      </p:sp>
      <p:pic>
        <p:nvPicPr>
          <p:cNvPr id="361" name="Image 360">
            <a:extLst>
              <a:ext uri="{FF2B5EF4-FFF2-40B4-BE49-F238E27FC236}">
                <a16:creationId xmlns:a16="http://schemas.microsoft.com/office/drawing/2014/main" id="{2033CB6C-CFC1-CC51-7CC0-CA7438D23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801" y="898292"/>
            <a:ext cx="360762" cy="370646"/>
          </a:xfrm>
          <a:prstGeom prst="rect">
            <a:avLst/>
          </a:prstGeom>
        </p:spPr>
      </p:pic>
      <p:sp>
        <p:nvSpPr>
          <p:cNvPr id="362" name="Google Shape;1805;p23">
            <a:extLst>
              <a:ext uri="{FF2B5EF4-FFF2-40B4-BE49-F238E27FC236}">
                <a16:creationId xmlns:a16="http://schemas.microsoft.com/office/drawing/2014/main" id="{DCA31FE9-06FE-DB69-14B5-4B3C1C8148D2}"/>
              </a:ext>
            </a:extLst>
          </p:cNvPr>
          <p:cNvSpPr/>
          <p:nvPr/>
        </p:nvSpPr>
        <p:spPr>
          <a:xfrm>
            <a:off x="952501" y="3345832"/>
            <a:ext cx="793718" cy="822286"/>
          </a:xfrm>
          <a:custGeom>
            <a:avLst/>
            <a:gdLst/>
            <a:ahLst/>
            <a:cxnLst/>
            <a:rect l="l" t="t" r="r" b="b"/>
            <a:pathLst>
              <a:path w="18369" h="18401" extrusionOk="0">
                <a:moveTo>
                  <a:pt x="9184" y="507"/>
                </a:moveTo>
                <a:cubicBezTo>
                  <a:pt x="13966" y="507"/>
                  <a:pt x="17862" y="4403"/>
                  <a:pt x="17862" y="9185"/>
                </a:cubicBezTo>
                <a:cubicBezTo>
                  <a:pt x="17862" y="13967"/>
                  <a:pt x="13966" y="17862"/>
                  <a:pt x="9184" y="17862"/>
                </a:cubicBezTo>
                <a:cubicBezTo>
                  <a:pt x="4402" y="17862"/>
                  <a:pt x="507" y="13967"/>
                  <a:pt x="507" y="9185"/>
                </a:cubicBezTo>
                <a:cubicBezTo>
                  <a:pt x="507" y="4403"/>
                  <a:pt x="4402" y="507"/>
                  <a:pt x="9184" y="507"/>
                </a:cubicBezTo>
                <a:close/>
                <a:moveTo>
                  <a:pt x="9184" y="1"/>
                </a:moveTo>
                <a:cubicBezTo>
                  <a:pt x="4117" y="1"/>
                  <a:pt x="0" y="4118"/>
                  <a:pt x="0" y="9185"/>
                </a:cubicBezTo>
                <a:cubicBezTo>
                  <a:pt x="0" y="14252"/>
                  <a:pt x="4117" y="18400"/>
                  <a:pt x="9184" y="18400"/>
                </a:cubicBezTo>
                <a:cubicBezTo>
                  <a:pt x="14251" y="18400"/>
                  <a:pt x="18368" y="14252"/>
                  <a:pt x="18368" y="9185"/>
                </a:cubicBezTo>
                <a:cubicBezTo>
                  <a:pt x="18368" y="4118"/>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Image 362">
            <a:extLst>
              <a:ext uri="{FF2B5EF4-FFF2-40B4-BE49-F238E27FC236}">
                <a16:creationId xmlns:a16="http://schemas.microsoft.com/office/drawing/2014/main" id="{46231062-B726-B9D0-5C75-38ED04A8F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948200" y="3515305"/>
            <a:ext cx="798018" cy="483339"/>
          </a:xfrm>
          <a:prstGeom prst="rect">
            <a:avLst/>
          </a:prstGeom>
        </p:spPr>
      </p:pic>
      <p:sp>
        <p:nvSpPr>
          <p:cNvPr id="364" name="Google Shape;1805;p23">
            <a:extLst>
              <a:ext uri="{FF2B5EF4-FFF2-40B4-BE49-F238E27FC236}">
                <a16:creationId xmlns:a16="http://schemas.microsoft.com/office/drawing/2014/main" id="{CB0CC24D-1E1C-ADF9-FDC3-96F4D4A08447}"/>
              </a:ext>
            </a:extLst>
          </p:cNvPr>
          <p:cNvSpPr/>
          <p:nvPr/>
        </p:nvSpPr>
        <p:spPr>
          <a:xfrm>
            <a:off x="7306104" y="638175"/>
            <a:ext cx="752046" cy="719161"/>
          </a:xfrm>
          <a:custGeom>
            <a:avLst/>
            <a:gdLst/>
            <a:ahLst/>
            <a:cxnLst/>
            <a:rect l="l" t="t" r="r" b="b"/>
            <a:pathLst>
              <a:path w="18369" h="18401" extrusionOk="0">
                <a:moveTo>
                  <a:pt x="9184" y="507"/>
                </a:moveTo>
                <a:cubicBezTo>
                  <a:pt x="13966" y="507"/>
                  <a:pt x="17862" y="4403"/>
                  <a:pt x="17862" y="9185"/>
                </a:cubicBezTo>
                <a:cubicBezTo>
                  <a:pt x="17862" y="13967"/>
                  <a:pt x="13966" y="17862"/>
                  <a:pt x="9184" y="17862"/>
                </a:cubicBezTo>
                <a:cubicBezTo>
                  <a:pt x="4402" y="17862"/>
                  <a:pt x="507" y="13967"/>
                  <a:pt x="507" y="9185"/>
                </a:cubicBezTo>
                <a:cubicBezTo>
                  <a:pt x="507" y="4403"/>
                  <a:pt x="4402" y="507"/>
                  <a:pt x="9184" y="507"/>
                </a:cubicBezTo>
                <a:close/>
                <a:moveTo>
                  <a:pt x="9184" y="1"/>
                </a:moveTo>
                <a:cubicBezTo>
                  <a:pt x="4117" y="1"/>
                  <a:pt x="0" y="4118"/>
                  <a:pt x="0" y="9185"/>
                </a:cubicBezTo>
                <a:cubicBezTo>
                  <a:pt x="0" y="14252"/>
                  <a:pt x="4117" y="18400"/>
                  <a:pt x="9184" y="18400"/>
                </a:cubicBezTo>
                <a:cubicBezTo>
                  <a:pt x="14251" y="18400"/>
                  <a:pt x="18368" y="14252"/>
                  <a:pt x="18368" y="9185"/>
                </a:cubicBezTo>
                <a:cubicBezTo>
                  <a:pt x="18368" y="4118"/>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805;p23">
            <a:extLst>
              <a:ext uri="{FF2B5EF4-FFF2-40B4-BE49-F238E27FC236}">
                <a16:creationId xmlns:a16="http://schemas.microsoft.com/office/drawing/2014/main" id="{2CCC2CDE-DDFC-065C-383B-8F8BAF1C36AF}"/>
              </a:ext>
            </a:extLst>
          </p:cNvPr>
          <p:cNvSpPr/>
          <p:nvPr/>
        </p:nvSpPr>
        <p:spPr>
          <a:xfrm>
            <a:off x="7306103" y="3419475"/>
            <a:ext cx="752047" cy="726196"/>
          </a:xfrm>
          <a:custGeom>
            <a:avLst/>
            <a:gdLst/>
            <a:ahLst/>
            <a:cxnLst/>
            <a:rect l="l" t="t" r="r" b="b"/>
            <a:pathLst>
              <a:path w="18369" h="18401" extrusionOk="0">
                <a:moveTo>
                  <a:pt x="9184" y="507"/>
                </a:moveTo>
                <a:cubicBezTo>
                  <a:pt x="13966" y="507"/>
                  <a:pt x="17862" y="4403"/>
                  <a:pt x="17862" y="9185"/>
                </a:cubicBezTo>
                <a:cubicBezTo>
                  <a:pt x="17862" y="13967"/>
                  <a:pt x="13966" y="17862"/>
                  <a:pt x="9184" y="17862"/>
                </a:cubicBezTo>
                <a:cubicBezTo>
                  <a:pt x="4402" y="17862"/>
                  <a:pt x="507" y="13967"/>
                  <a:pt x="507" y="9185"/>
                </a:cubicBezTo>
                <a:cubicBezTo>
                  <a:pt x="507" y="4403"/>
                  <a:pt x="4402" y="507"/>
                  <a:pt x="9184" y="507"/>
                </a:cubicBezTo>
                <a:close/>
                <a:moveTo>
                  <a:pt x="9184" y="1"/>
                </a:moveTo>
                <a:cubicBezTo>
                  <a:pt x="4117" y="1"/>
                  <a:pt x="0" y="4118"/>
                  <a:pt x="0" y="9185"/>
                </a:cubicBezTo>
                <a:cubicBezTo>
                  <a:pt x="0" y="14252"/>
                  <a:pt x="4117" y="18400"/>
                  <a:pt x="9184" y="18400"/>
                </a:cubicBezTo>
                <a:cubicBezTo>
                  <a:pt x="14251" y="18400"/>
                  <a:pt x="18368" y="14252"/>
                  <a:pt x="18368" y="9185"/>
                </a:cubicBezTo>
                <a:cubicBezTo>
                  <a:pt x="18368" y="4118"/>
                  <a:pt x="14251" y="1"/>
                  <a:pt x="918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Image 368">
            <a:extLst>
              <a:ext uri="{FF2B5EF4-FFF2-40B4-BE49-F238E27FC236}">
                <a16:creationId xmlns:a16="http://schemas.microsoft.com/office/drawing/2014/main" id="{253AB1B2-7AD3-7E2D-E7DA-1DA6E0D93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6973" y="3599033"/>
            <a:ext cx="350305" cy="35265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81155" y="370936"/>
            <a:ext cx="4166558" cy="2677656"/>
          </a:xfrm>
          <a:prstGeom prst="rect">
            <a:avLst/>
          </a:prstGeom>
          <a:noFill/>
        </p:spPr>
        <p:txBody>
          <a:bodyPr wrap="square" rtlCol="0">
            <a:spAutoFit/>
          </a:bodyPr>
          <a:lstStyle/>
          <a:p>
            <a:pPr>
              <a:lnSpc>
                <a:spcPct val="150000"/>
              </a:lnSpc>
            </a:pPr>
            <a:r>
              <a:rPr lang="fr-FR" sz="1600" b="1" u="sng" dirty="0"/>
              <a:t>Pourquoi je choisis Visual Studio Code </a:t>
            </a:r>
            <a:r>
              <a:rPr lang="fr-FR" sz="1600" b="1" u="sng" dirty="0" smtClean="0"/>
              <a:t>:</a:t>
            </a:r>
          </a:p>
          <a:p>
            <a:pPr>
              <a:lnSpc>
                <a:spcPct val="150000"/>
              </a:lnSpc>
            </a:pPr>
            <a:r>
              <a:rPr lang="fr-FR" sz="1600" b="1" u="sng" dirty="0" smtClean="0"/>
              <a:t> </a:t>
            </a:r>
            <a:endParaRPr lang="fr-FR" sz="1600" b="1" u="sng" dirty="0"/>
          </a:p>
          <a:p>
            <a:pPr>
              <a:lnSpc>
                <a:spcPct val="150000"/>
              </a:lnSpc>
            </a:pPr>
            <a:r>
              <a:rPr lang="fr-FR" sz="1600" dirty="0" smtClean="0"/>
              <a:t>Visual </a:t>
            </a:r>
            <a:r>
              <a:rPr lang="fr-FR" sz="1600" dirty="0"/>
              <a:t>Studio Code </a:t>
            </a:r>
            <a:r>
              <a:rPr lang="fr-FR" sz="1600" dirty="0" smtClean="0"/>
              <a:t>offre </a:t>
            </a:r>
            <a:r>
              <a:rPr lang="fr-FR" sz="1600" dirty="0"/>
              <a:t>une interface conviviale et intuitive, réduisant les erreurs de frappe et accélérant le processus de développement grâce à la mise en évidence syntaxique et la suggestion de code</a:t>
            </a:r>
            <a:r>
              <a:rPr lang="fr-FR" sz="1600" dirty="0" smtClean="0"/>
              <a:t>.</a:t>
            </a:r>
            <a:endParaRPr lang="fr-FR" sz="1600" b="1" u="sng" dirty="0" smtClean="0"/>
          </a:p>
        </p:txBody>
      </p:sp>
      <p:sp>
        <p:nvSpPr>
          <p:cNvPr id="4" name="ZoneTexte 3"/>
          <p:cNvSpPr txBox="1"/>
          <p:nvPr/>
        </p:nvSpPr>
        <p:spPr>
          <a:xfrm>
            <a:off x="5132717" y="370936"/>
            <a:ext cx="3614469" cy="2769989"/>
          </a:xfrm>
          <a:prstGeom prst="rect">
            <a:avLst/>
          </a:prstGeom>
          <a:noFill/>
        </p:spPr>
        <p:txBody>
          <a:bodyPr wrap="square" rtlCol="0">
            <a:spAutoFit/>
          </a:bodyPr>
          <a:lstStyle/>
          <a:p>
            <a:pPr>
              <a:lnSpc>
                <a:spcPct val="150000"/>
              </a:lnSpc>
            </a:pPr>
            <a:r>
              <a:rPr lang="fr-FR" sz="1600" b="1" u="sng" dirty="0"/>
              <a:t>Pourquoi je </a:t>
            </a:r>
            <a:r>
              <a:rPr lang="fr-FR" sz="1600" b="1" u="sng" dirty="0" smtClean="0"/>
              <a:t>choisis </a:t>
            </a:r>
            <a:r>
              <a:rPr lang="fr-FR" sz="1600" b="1" u="sng" dirty="0"/>
              <a:t>XAMPP </a:t>
            </a:r>
            <a:r>
              <a:rPr lang="fr-FR" sz="1600" b="1" u="sng" dirty="0" smtClean="0"/>
              <a:t>:</a:t>
            </a:r>
          </a:p>
          <a:p>
            <a:pPr>
              <a:lnSpc>
                <a:spcPct val="150000"/>
              </a:lnSpc>
            </a:pPr>
            <a:endParaRPr lang="fr-FR" sz="1600" b="1" u="sng" dirty="0" smtClean="0"/>
          </a:p>
          <a:p>
            <a:pPr>
              <a:lnSpc>
                <a:spcPct val="150000"/>
              </a:lnSpc>
            </a:pPr>
            <a:r>
              <a:rPr lang="fr-FR" dirty="0"/>
              <a:t>XAMPP offre un environnement de développement complet, facile à utiliser, avec des fonctionnalités avancées et une communauté active, permettant aux développeurs de créer efficacement des sites web de haute </a:t>
            </a:r>
            <a:r>
              <a:rPr lang="fr-FR" dirty="0" smtClean="0"/>
              <a:t>qualité.</a:t>
            </a:r>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9" y="3048592"/>
            <a:ext cx="2433423" cy="1410274"/>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027" y="3140925"/>
            <a:ext cx="2455794" cy="1372965"/>
          </a:xfrm>
          <a:prstGeom prst="rect">
            <a:avLst/>
          </a:prstGeom>
        </p:spPr>
      </p:pic>
    </p:spTree>
    <p:extLst>
      <p:ext uri="{BB962C8B-B14F-4D97-AF65-F5344CB8AC3E}">
        <p14:creationId xmlns:p14="http://schemas.microsoft.com/office/powerpoint/2010/main" val="29525077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81155" y="370936"/>
            <a:ext cx="3260785" cy="3416320"/>
          </a:xfrm>
          <a:prstGeom prst="rect">
            <a:avLst/>
          </a:prstGeom>
          <a:noFill/>
        </p:spPr>
        <p:txBody>
          <a:bodyPr wrap="square" rtlCol="0">
            <a:spAutoFit/>
          </a:bodyPr>
          <a:lstStyle/>
          <a:p>
            <a:pPr>
              <a:lnSpc>
                <a:spcPct val="150000"/>
              </a:lnSpc>
            </a:pPr>
            <a:r>
              <a:rPr lang="fr-FR" sz="1600" b="1" u="sng" dirty="0"/>
              <a:t>Pourquoi je choisis Laravel </a:t>
            </a:r>
            <a:r>
              <a:rPr lang="fr-FR" sz="1600" b="1" u="sng" dirty="0" smtClean="0"/>
              <a:t>:</a:t>
            </a:r>
          </a:p>
          <a:p>
            <a:pPr>
              <a:lnSpc>
                <a:spcPct val="150000"/>
              </a:lnSpc>
            </a:pPr>
            <a:endParaRPr lang="fr-FR" sz="1600" b="1" u="sng" dirty="0" smtClean="0"/>
          </a:p>
          <a:p>
            <a:pPr>
              <a:lnSpc>
                <a:spcPct val="150000"/>
              </a:lnSpc>
            </a:pPr>
            <a:r>
              <a:rPr lang="fr-FR" dirty="0" smtClean="0"/>
              <a:t> </a:t>
            </a:r>
            <a:r>
              <a:rPr lang="fr-FR" dirty="0"/>
              <a:t>Laravel offre une expérience positive avec sa syntaxe expressive, ses fonctionnalités puissantes, sa sécurité renforcée, sa communauté active et sa documentation complète, permettant aux développeurs de créer efficacement des applications web de haute </a:t>
            </a:r>
            <a:r>
              <a:rPr lang="fr-FR" dirty="0" smtClean="0"/>
              <a:t>qualité.</a:t>
            </a:r>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957" y="3787254"/>
            <a:ext cx="1687363" cy="1241945"/>
          </a:xfrm>
          <a:prstGeom prst="rect">
            <a:avLst/>
          </a:prstGeom>
        </p:spPr>
      </p:pic>
      <p:sp>
        <p:nvSpPr>
          <p:cNvPr id="4" name="ZoneTexte 3"/>
          <p:cNvSpPr txBox="1"/>
          <p:nvPr/>
        </p:nvSpPr>
        <p:spPr>
          <a:xfrm>
            <a:off x="5132717" y="370936"/>
            <a:ext cx="3614469" cy="2769989"/>
          </a:xfrm>
          <a:prstGeom prst="rect">
            <a:avLst/>
          </a:prstGeom>
          <a:noFill/>
        </p:spPr>
        <p:txBody>
          <a:bodyPr wrap="square" rtlCol="0">
            <a:spAutoFit/>
          </a:bodyPr>
          <a:lstStyle/>
          <a:p>
            <a:pPr>
              <a:lnSpc>
                <a:spcPct val="150000"/>
              </a:lnSpc>
            </a:pPr>
            <a:r>
              <a:rPr lang="fr-FR" sz="1600" b="1" u="sng" dirty="0"/>
              <a:t>Pourquoi je choisis PhpMyAdmin </a:t>
            </a:r>
            <a:r>
              <a:rPr lang="fr-FR" sz="1600" b="1" u="sng" dirty="0" smtClean="0"/>
              <a:t>:</a:t>
            </a:r>
          </a:p>
          <a:p>
            <a:pPr>
              <a:lnSpc>
                <a:spcPct val="150000"/>
              </a:lnSpc>
            </a:pPr>
            <a:endParaRPr lang="fr-FR" sz="1600" b="1" u="sng" dirty="0" smtClean="0"/>
          </a:p>
          <a:p>
            <a:pPr>
              <a:lnSpc>
                <a:spcPct val="150000"/>
              </a:lnSpc>
            </a:pPr>
            <a:r>
              <a:rPr lang="fr-FR" dirty="0" smtClean="0"/>
              <a:t>PhpMyAdmin </a:t>
            </a:r>
            <a:r>
              <a:rPr lang="fr-FR" dirty="0"/>
              <a:t>simplifie la gestion des bases de données MySQL et garantit l'efficacité et la fiabilité des opérations de gestion.il propose des fonctionnalités de sécurité robustes pour protéger les données </a:t>
            </a:r>
            <a:r>
              <a:rPr lang="fr-FR" dirty="0" smtClean="0"/>
              <a:t>sensibles.</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15" y="3155910"/>
            <a:ext cx="2525382" cy="1262691"/>
          </a:xfrm>
          <a:prstGeom prst="rect">
            <a:avLst/>
          </a:prstGeom>
        </p:spPr>
      </p:pic>
    </p:spTree>
    <p:extLst>
      <p:ext uri="{BB962C8B-B14F-4D97-AF65-F5344CB8AC3E}">
        <p14:creationId xmlns:p14="http://schemas.microsoft.com/office/powerpoint/2010/main" val="417861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46490" y="537407"/>
            <a:ext cx="2345635" cy="400110"/>
          </a:xfrm>
          <a:prstGeom prst="rect">
            <a:avLst/>
          </a:prstGeom>
          <a:noFill/>
        </p:spPr>
        <p:txBody>
          <a:bodyPr wrap="square" rtlCol="0">
            <a:spAutoFit/>
          </a:bodyPr>
          <a:lstStyle/>
          <a:p>
            <a:r>
              <a:rPr lang="fr-FR" sz="2000" b="1" dirty="0"/>
              <a:t>1- Page </a:t>
            </a:r>
            <a:r>
              <a:rPr lang="fr-FR" sz="2000" b="1" dirty="0" smtClean="0"/>
              <a:t>Login:</a:t>
            </a:r>
            <a:endParaRPr lang="fr-FR" sz="2000" b="1" dirty="0"/>
          </a:p>
        </p:txBody>
      </p:sp>
      <p:pic>
        <p:nvPicPr>
          <p:cNvPr id="5" name="Image 4">
            <a:extLst>
              <a:ext uri="{FF2B5EF4-FFF2-40B4-BE49-F238E27FC236}">
                <a16:creationId xmlns:a16="http://schemas.microsoft.com/office/drawing/2014/main" id="{3863F1AE-327C-3762-6252-D2834A6C8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425" y="1390651"/>
            <a:ext cx="5262214" cy="2851732"/>
          </a:xfrm>
          <a:prstGeom prst="rect">
            <a:avLst/>
          </a:prstGeom>
        </p:spPr>
      </p:pic>
      <p:sp>
        <p:nvSpPr>
          <p:cNvPr id="6" name="ZoneTexte 5">
            <a:extLst>
              <a:ext uri="{FF2B5EF4-FFF2-40B4-BE49-F238E27FC236}">
                <a16:creationId xmlns:a16="http://schemas.microsoft.com/office/drawing/2014/main" id="{41E28792-5D98-1AF5-1ABF-11F0339C5882}"/>
              </a:ext>
            </a:extLst>
          </p:cNvPr>
          <p:cNvSpPr txBox="1"/>
          <p:nvPr/>
        </p:nvSpPr>
        <p:spPr>
          <a:xfrm>
            <a:off x="3551391" y="14187"/>
            <a:ext cx="2240281" cy="523220"/>
          </a:xfrm>
          <a:prstGeom prst="rect">
            <a:avLst/>
          </a:prstGeom>
          <a:noFill/>
        </p:spPr>
        <p:txBody>
          <a:bodyPr wrap="square" rtlCol="0">
            <a:spAutoFit/>
          </a:bodyPr>
          <a:lstStyle/>
          <a:p>
            <a:r>
              <a:rPr lang="fr-FR" sz="2800" dirty="0">
                <a:latin typeface="Fira Sans Medium"/>
              </a:rPr>
              <a:t>Les écrans:</a:t>
            </a:r>
          </a:p>
        </p:txBody>
      </p:sp>
    </p:spTree>
    <p:extLst>
      <p:ext uri="{BB962C8B-B14F-4D97-AF65-F5344CB8AC3E}">
        <p14:creationId xmlns:p14="http://schemas.microsoft.com/office/powerpoint/2010/main" val="666394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a:t>2</a:t>
            </a:r>
            <a:r>
              <a:rPr lang="fr-FR" sz="2000" b="1" dirty="0" smtClean="0"/>
              <a:t>- </a:t>
            </a:r>
            <a:r>
              <a:rPr lang="fr-FR" sz="2000" b="1" dirty="0"/>
              <a:t>Page </a:t>
            </a:r>
            <a:r>
              <a:rPr lang="fr-FR" sz="2000" b="1" dirty="0" smtClean="0"/>
              <a:t>Registre </a:t>
            </a:r>
            <a:r>
              <a:rPr lang="fr-FR" sz="2000" b="1" dirty="0"/>
              <a:t>:</a:t>
            </a:r>
          </a:p>
        </p:txBody>
      </p:sp>
      <p:pic>
        <p:nvPicPr>
          <p:cNvPr id="5" name="Image 4">
            <a:extLst>
              <a:ext uri="{FF2B5EF4-FFF2-40B4-BE49-F238E27FC236}">
                <a16:creationId xmlns:a16="http://schemas.microsoft.com/office/drawing/2014/main" id="{10AD65E2-CBF8-C8C7-986B-1D85734F4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205" y="731492"/>
            <a:ext cx="4303589" cy="3946610"/>
          </a:xfrm>
          <a:prstGeom prst="rect">
            <a:avLst/>
          </a:prstGeom>
        </p:spPr>
      </p:pic>
    </p:spTree>
    <p:extLst>
      <p:ext uri="{BB962C8B-B14F-4D97-AF65-F5344CB8AC3E}">
        <p14:creationId xmlns:p14="http://schemas.microsoft.com/office/powerpoint/2010/main" val="3646076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a:t>3</a:t>
            </a:r>
            <a:r>
              <a:rPr lang="fr-FR" sz="2000" b="1" dirty="0" smtClean="0"/>
              <a:t>- </a:t>
            </a:r>
            <a:r>
              <a:rPr lang="fr-FR" sz="2000" b="1" dirty="0"/>
              <a:t>Page Menu:</a:t>
            </a:r>
          </a:p>
        </p:txBody>
      </p:sp>
      <p:pic>
        <p:nvPicPr>
          <p:cNvPr id="4" name="Image 3">
            <a:extLst>
              <a:ext uri="{FF2B5EF4-FFF2-40B4-BE49-F238E27FC236}">
                <a16:creationId xmlns:a16="http://schemas.microsoft.com/office/drawing/2014/main" id="{0AA57951-63F3-F8C2-AD9E-6E1E5111C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1" y="1057275"/>
            <a:ext cx="7153274" cy="3457575"/>
          </a:xfrm>
          <a:prstGeom prst="rect">
            <a:avLst/>
          </a:prstGeom>
        </p:spPr>
      </p:pic>
    </p:spTree>
    <p:extLst>
      <p:ext uri="{BB962C8B-B14F-4D97-AF65-F5344CB8AC3E}">
        <p14:creationId xmlns:p14="http://schemas.microsoft.com/office/powerpoint/2010/main" val="2332579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a:t>4</a:t>
            </a:r>
            <a:r>
              <a:rPr lang="fr-FR" sz="2000" b="1" dirty="0" smtClean="0"/>
              <a:t>- </a:t>
            </a:r>
            <a:r>
              <a:rPr lang="fr-FR" sz="2000" b="1" dirty="0"/>
              <a:t>Page Gestion des </a:t>
            </a:r>
            <a:r>
              <a:rPr lang="fr-FR" sz="2000" b="1" dirty="0" smtClean="0"/>
              <a:t>Clients</a:t>
            </a:r>
            <a:r>
              <a:rPr lang="fr-FR" sz="2000" b="1" dirty="0"/>
              <a:t>:</a:t>
            </a:r>
          </a:p>
        </p:txBody>
      </p:sp>
      <p:pic>
        <p:nvPicPr>
          <p:cNvPr id="4" name="Image 3">
            <a:extLst>
              <a:ext uri="{FF2B5EF4-FFF2-40B4-BE49-F238E27FC236}">
                <a16:creationId xmlns:a16="http://schemas.microsoft.com/office/drawing/2014/main" id="{7CA94225-4248-8AFA-962A-6A218C3F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58" y="1348700"/>
            <a:ext cx="7253723" cy="3042325"/>
          </a:xfrm>
          <a:prstGeom prst="rect">
            <a:avLst/>
          </a:prstGeom>
        </p:spPr>
      </p:pic>
    </p:spTree>
    <p:extLst>
      <p:ext uri="{BB962C8B-B14F-4D97-AF65-F5344CB8AC3E}">
        <p14:creationId xmlns:p14="http://schemas.microsoft.com/office/powerpoint/2010/main" val="3212170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a:t>Ajouter client :</a:t>
            </a:r>
          </a:p>
        </p:txBody>
      </p:sp>
      <p:pic>
        <p:nvPicPr>
          <p:cNvPr id="5" name="Image 4">
            <a:extLst>
              <a:ext uri="{FF2B5EF4-FFF2-40B4-BE49-F238E27FC236}">
                <a16:creationId xmlns:a16="http://schemas.microsoft.com/office/drawing/2014/main" id="{8CBEE693-6F03-C762-5328-3435CE4E8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24" y="781050"/>
            <a:ext cx="7820025" cy="3829050"/>
          </a:xfrm>
          <a:prstGeom prst="rect">
            <a:avLst/>
          </a:prstGeom>
        </p:spPr>
      </p:pic>
    </p:spTree>
    <p:extLst>
      <p:ext uri="{BB962C8B-B14F-4D97-AF65-F5344CB8AC3E}">
        <p14:creationId xmlns:p14="http://schemas.microsoft.com/office/powerpoint/2010/main" val="1734343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a:t>Modifier client :</a:t>
            </a:r>
          </a:p>
        </p:txBody>
      </p:sp>
      <p:pic>
        <p:nvPicPr>
          <p:cNvPr id="4" name="Image 3">
            <a:extLst>
              <a:ext uri="{FF2B5EF4-FFF2-40B4-BE49-F238E27FC236}">
                <a16:creationId xmlns:a16="http://schemas.microsoft.com/office/drawing/2014/main" id="{6433D180-4FA5-D166-C62E-826363D8A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326" y="809625"/>
            <a:ext cx="6943724" cy="3933825"/>
          </a:xfrm>
          <a:prstGeom prst="rect">
            <a:avLst/>
          </a:prstGeom>
        </p:spPr>
      </p:pic>
    </p:spTree>
    <p:extLst>
      <p:ext uri="{BB962C8B-B14F-4D97-AF65-F5344CB8AC3E}">
        <p14:creationId xmlns:p14="http://schemas.microsoft.com/office/powerpoint/2010/main" val="3398425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Supprimer client </a:t>
            </a:r>
            <a:r>
              <a:rPr lang="fr-FR" sz="2000" b="1" dirty="0"/>
              <a:t>:</a:t>
            </a:r>
          </a:p>
        </p:txBody>
      </p:sp>
      <p:pic>
        <p:nvPicPr>
          <p:cNvPr id="6" name="Image 5">
            <a:extLst>
              <a:ext uri="{FF2B5EF4-FFF2-40B4-BE49-F238E27FC236}">
                <a16:creationId xmlns:a16="http://schemas.microsoft.com/office/drawing/2014/main" id="{A49C385C-FDFD-D13D-7E53-779A213E2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 y="962025"/>
            <a:ext cx="8248650" cy="3209925"/>
          </a:xfrm>
          <a:prstGeom prst="rect">
            <a:avLst/>
          </a:prstGeom>
        </p:spPr>
      </p:pic>
    </p:spTree>
    <p:extLst>
      <p:ext uri="{BB962C8B-B14F-4D97-AF65-F5344CB8AC3E}">
        <p14:creationId xmlns:p14="http://schemas.microsoft.com/office/powerpoint/2010/main" val="2165420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453154" y="2574646"/>
            <a:ext cx="4432244" cy="76248"/>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800040" y="249948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463322" y="891380"/>
            <a:ext cx="4422076" cy="1331826"/>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800040" y="816222"/>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458254" y="1709163"/>
            <a:ext cx="6277054" cy="73855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6649949" y="1633974"/>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463322" y="2782926"/>
            <a:ext cx="6277054"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6655018" y="3370072"/>
            <a:ext cx="267206" cy="226563"/>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463322" y="2971862"/>
            <a:ext cx="4422076" cy="1331826"/>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800040" y="415330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936722" y="1416585"/>
            <a:ext cx="2330430" cy="23303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Fira Sans Medium"/>
                <a:ea typeface="Fira Sans Medium"/>
                <a:cs typeface="Fira Sans Medium"/>
                <a:sym typeface="Fira Sans Medium"/>
              </a:rPr>
              <a:t>Plan</a:t>
            </a:r>
            <a:endParaRPr sz="3600" dirty="0">
              <a:latin typeface="Fira Sans Medium"/>
              <a:ea typeface="Fira Sans Medium"/>
              <a:cs typeface="Fira Sans Medium"/>
              <a:sym typeface="Fira Sans Medium"/>
            </a:endParaRPr>
          </a:p>
        </p:txBody>
      </p:sp>
      <p:sp>
        <p:nvSpPr>
          <p:cNvPr id="1702" name="Google Shape;1702;p21"/>
          <p:cNvSpPr/>
          <p:nvPr/>
        </p:nvSpPr>
        <p:spPr>
          <a:xfrm>
            <a:off x="5156613" y="3765235"/>
            <a:ext cx="167316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5156613" y="376523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5156613" y="411885"/>
            <a:ext cx="1862066" cy="971210"/>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5156613" y="411885"/>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5156613" y="2089089"/>
            <a:ext cx="1673162"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5156613" y="2089089"/>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7018680" y="1249974"/>
            <a:ext cx="2125320"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7018680" y="124997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7018680" y="2927178"/>
            <a:ext cx="2125320"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7018680" y="2927178"/>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5587375" y="748177"/>
            <a:ext cx="1600604"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Introduction</a:t>
            </a:r>
            <a:endParaRPr sz="1800" dirty="0">
              <a:latin typeface="Fira Sans Medium"/>
              <a:ea typeface="Fira Sans Medium"/>
              <a:cs typeface="Fira Sans Medium"/>
              <a:sym typeface="Fira Sans Medium"/>
            </a:endParaRPr>
          </a:p>
        </p:txBody>
      </p:sp>
      <p:sp>
        <p:nvSpPr>
          <p:cNvPr id="1714" name="Google Shape;1714;p21"/>
          <p:cNvSpPr txBox="1"/>
          <p:nvPr/>
        </p:nvSpPr>
        <p:spPr>
          <a:xfrm>
            <a:off x="5597655" y="2240463"/>
            <a:ext cx="1242300" cy="6192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Cahier de charges</a:t>
            </a:r>
            <a:endParaRPr sz="1800" dirty="0">
              <a:latin typeface="Fira Sans Medium"/>
              <a:ea typeface="Fira Sans Medium"/>
              <a:cs typeface="Fira Sans Medium"/>
              <a:sym typeface="Fira Sans Medium"/>
            </a:endParaRPr>
          </a:p>
        </p:txBody>
      </p:sp>
      <p:sp>
        <p:nvSpPr>
          <p:cNvPr id="1716" name="Google Shape;1716;p21"/>
          <p:cNvSpPr txBox="1"/>
          <p:nvPr/>
        </p:nvSpPr>
        <p:spPr>
          <a:xfrm>
            <a:off x="5587375" y="3940378"/>
            <a:ext cx="1242300" cy="6209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Analyse du projet</a:t>
            </a:r>
            <a:endParaRPr sz="1800" dirty="0">
              <a:latin typeface="Fira Sans Medium"/>
              <a:ea typeface="Fira Sans Medium"/>
              <a:cs typeface="Fira Sans Medium"/>
              <a:sym typeface="Fira Sans Medium"/>
            </a:endParaRPr>
          </a:p>
        </p:txBody>
      </p:sp>
      <p:sp>
        <p:nvSpPr>
          <p:cNvPr id="1718" name="Google Shape;1718;p21"/>
          <p:cNvSpPr txBox="1"/>
          <p:nvPr/>
        </p:nvSpPr>
        <p:spPr>
          <a:xfrm>
            <a:off x="7384999" y="3241435"/>
            <a:ext cx="1823452"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Conclusion et Remerciements </a:t>
            </a:r>
            <a:endParaRPr sz="1800" dirty="0">
              <a:latin typeface="Fira Sans Medium"/>
              <a:ea typeface="Fira Sans Medium"/>
              <a:cs typeface="Fira Sans Medium"/>
              <a:sym typeface="Fira Sans Medium"/>
            </a:endParaRPr>
          </a:p>
        </p:txBody>
      </p:sp>
      <p:sp>
        <p:nvSpPr>
          <p:cNvPr id="1720" name="Google Shape;1720;p21"/>
          <p:cNvSpPr txBox="1"/>
          <p:nvPr/>
        </p:nvSpPr>
        <p:spPr>
          <a:xfrm>
            <a:off x="7413263" y="1406157"/>
            <a:ext cx="1870379" cy="6060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Phase de programmation</a:t>
            </a:r>
            <a:endParaRPr sz="1800" dirty="0">
              <a:latin typeface="Fira Sans Medium"/>
              <a:ea typeface="Fira Sans Medium"/>
              <a:cs typeface="Fira Sans Medium"/>
              <a:sym typeface="Fira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1"/>
                                        </p:tgtEl>
                                        <p:attrNameLst>
                                          <p:attrName>style.visibility</p:attrName>
                                        </p:attrNameLst>
                                      </p:cBhvr>
                                      <p:to>
                                        <p:strVal val="visible"/>
                                      </p:to>
                                    </p:set>
                                    <p:animEffect transition="in" filter="fade">
                                      <p:cBhvr>
                                        <p:cTn id="7" dur="500"/>
                                        <p:tgtEl>
                                          <p:spTgt spid="170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93"/>
                                        </p:tgtEl>
                                        <p:attrNameLst>
                                          <p:attrName>style.visibility</p:attrName>
                                        </p:attrNameLst>
                                      </p:cBhvr>
                                      <p:to>
                                        <p:strVal val="visible"/>
                                      </p:to>
                                    </p:set>
                                    <p:animEffect transition="in" filter="circle(in)">
                                      <p:cBhvr>
                                        <p:cTn id="12" dur="2000"/>
                                        <p:tgtEl>
                                          <p:spTgt spid="169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91"/>
                                        </p:tgtEl>
                                        <p:attrNameLst>
                                          <p:attrName>style.visibility</p:attrName>
                                        </p:attrNameLst>
                                      </p:cBhvr>
                                      <p:to>
                                        <p:strVal val="visible"/>
                                      </p:to>
                                    </p:set>
                                    <p:anim calcmode="lin" valueType="num">
                                      <p:cBhvr additive="base">
                                        <p:cTn id="17" dur="500" fill="hold"/>
                                        <p:tgtEl>
                                          <p:spTgt spid="1691"/>
                                        </p:tgtEl>
                                        <p:attrNameLst>
                                          <p:attrName>ppt_x</p:attrName>
                                        </p:attrNameLst>
                                      </p:cBhvr>
                                      <p:tavLst>
                                        <p:tav tm="0">
                                          <p:val>
                                            <p:strVal val="#ppt_x"/>
                                          </p:val>
                                        </p:tav>
                                        <p:tav tm="100000">
                                          <p:val>
                                            <p:strVal val="#ppt_x"/>
                                          </p:val>
                                        </p:tav>
                                      </p:tavLst>
                                    </p:anim>
                                    <p:anim calcmode="lin" valueType="num">
                                      <p:cBhvr additive="base">
                                        <p:cTn id="18" dur="500" fill="hold"/>
                                        <p:tgtEl>
                                          <p:spTgt spid="169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99"/>
                                        </p:tgtEl>
                                        <p:attrNameLst>
                                          <p:attrName>style.visibility</p:attrName>
                                        </p:attrNameLst>
                                      </p:cBhvr>
                                      <p:to>
                                        <p:strVal val="visible"/>
                                      </p:to>
                                    </p:set>
                                    <p:anim calcmode="lin" valueType="num">
                                      <p:cBhvr additive="base">
                                        <p:cTn id="23" dur="500" fill="hold"/>
                                        <p:tgtEl>
                                          <p:spTgt spid="1699"/>
                                        </p:tgtEl>
                                        <p:attrNameLst>
                                          <p:attrName>ppt_x</p:attrName>
                                        </p:attrNameLst>
                                      </p:cBhvr>
                                      <p:tavLst>
                                        <p:tav tm="0">
                                          <p:val>
                                            <p:strVal val="#ppt_x"/>
                                          </p:val>
                                        </p:tav>
                                        <p:tav tm="100000">
                                          <p:val>
                                            <p:strVal val="#ppt_x"/>
                                          </p:val>
                                        </p:tav>
                                      </p:tavLst>
                                    </p:anim>
                                    <p:anim calcmode="lin" valueType="num">
                                      <p:cBhvr additive="base">
                                        <p:cTn id="24" dur="500" fill="hold"/>
                                        <p:tgtEl>
                                          <p:spTgt spid="169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95"/>
                                        </p:tgtEl>
                                        <p:attrNameLst>
                                          <p:attrName>style.visibility</p:attrName>
                                        </p:attrNameLst>
                                      </p:cBhvr>
                                      <p:to>
                                        <p:strVal val="visible"/>
                                      </p:to>
                                    </p:set>
                                    <p:anim calcmode="lin" valueType="num">
                                      <p:cBhvr additive="base">
                                        <p:cTn id="29" dur="500" fill="hold"/>
                                        <p:tgtEl>
                                          <p:spTgt spid="1695"/>
                                        </p:tgtEl>
                                        <p:attrNameLst>
                                          <p:attrName>ppt_x</p:attrName>
                                        </p:attrNameLst>
                                      </p:cBhvr>
                                      <p:tavLst>
                                        <p:tav tm="0">
                                          <p:val>
                                            <p:strVal val="#ppt_x"/>
                                          </p:val>
                                        </p:tav>
                                        <p:tav tm="100000">
                                          <p:val>
                                            <p:strVal val="#ppt_x"/>
                                          </p:val>
                                        </p:tav>
                                      </p:tavLst>
                                    </p:anim>
                                    <p:anim calcmode="lin" valueType="num">
                                      <p:cBhvr additive="base">
                                        <p:cTn id="30" dur="500" fill="hold"/>
                                        <p:tgtEl>
                                          <p:spTgt spid="169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97"/>
                                        </p:tgtEl>
                                        <p:attrNameLst>
                                          <p:attrName>style.visibility</p:attrName>
                                        </p:attrNameLst>
                                      </p:cBhvr>
                                      <p:to>
                                        <p:strVal val="visible"/>
                                      </p:to>
                                    </p:set>
                                    <p:anim calcmode="lin" valueType="num">
                                      <p:cBhvr additive="base">
                                        <p:cTn id="35" dur="500" fill="hold"/>
                                        <p:tgtEl>
                                          <p:spTgt spid="1697"/>
                                        </p:tgtEl>
                                        <p:attrNameLst>
                                          <p:attrName>ppt_x</p:attrName>
                                        </p:attrNameLst>
                                      </p:cBhvr>
                                      <p:tavLst>
                                        <p:tav tm="0">
                                          <p:val>
                                            <p:strVal val="#ppt_x"/>
                                          </p:val>
                                        </p:tav>
                                        <p:tav tm="100000">
                                          <p:val>
                                            <p:strVal val="#ppt_x"/>
                                          </p:val>
                                        </p:tav>
                                      </p:tavLst>
                                    </p:anim>
                                    <p:anim calcmode="lin" valueType="num">
                                      <p:cBhvr additive="base">
                                        <p:cTn id="36" dur="500" fill="hold"/>
                                        <p:tgtEl>
                                          <p:spTgt spid="16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animBg="1"/>
      <p:bldP spid="1693" grpId="0" animBg="1"/>
      <p:bldP spid="1695" grpId="0" animBg="1"/>
      <p:bldP spid="1697" grpId="0" animBg="1"/>
      <p:bldP spid="1699" grpId="0" animBg="1"/>
      <p:bldP spid="170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a:t>5</a:t>
            </a:r>
            <a:r>
              <a:rPr lang="fr-FR" sz="2000" b="1" dirty="0" smtClean="0"/>
              <a:t>- Page Gestion d Produit :</a:t>
            </a:r>
            <a:endParaRPr lang="fr-FR" sz="2000" b="1" dirty="0"/>
          </a:p>
        </p:txBody>
      </p:sp>
      <p:pic>
        <p:nvPicPr>
          <p:cNvPr id="5" name="Image 4">
            <a:extLst>
              <a:ext uri="{FF2B5EF4-FFF2-40B4-BE49-F238E27FC236}">
                <a16:creationId xmlns:a16="http://schemas.microsoft.com/office/drawing/2014/main" id="{25269118-AAB7-92F7-6EE5-03A6B9FEE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590" y="1299757"/>
            <a:ext cx="6691040" cy="3072218"/>
          </a:xfrm>
          <a:prstGeom prst="rect">
            <a:avLst/>
          </a:prstGeom>
        </p:spPr>
      </p:pic>
    </p:spTree>
    <p:extLst>
      <p:ext uri="{BB962C8B-B14F-4D97-AF65-F5344CB8AC3E}">
        <p14:creationId xmlns:p14="http://schemas.microsoft.com/office/powerpoint/2010/main" val="605630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a:t>Ajouter </a:t>
            </a:r>
            <a:r>
              <a:rPr lang="fr-FR" sz="2000" b="1" dirty="0" smtClean="0"/>
              <a:t>Produit </a:t>
            </a:r>
            <a:r>
              <a:rPr lang="fr-FR" sz="2000" b="1" dirty="0"/>
              <a:t>:</a:t>
            </a:r>
          </a:p>
        </p:txBody>
      </p:sp>
      <p:pic>
        <p:nvPicPr>
          <p:cNvPr id="5" name="Image 4">
            <a:extLst>
              <a:ext uri="{FF2B5EF4-FFF2-40B4-BE49-F238E27FC236}">
                <a16:creationId xmlns:a16="http://schemas.microsoft.com/office/drawing/2014/main" id="{8CBEE693-6F03-C762-5328-3435CE4E8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075" y="962026"/>
            <a:ext cx="5981700" cy="3495674"/>
          </a:xfrm>
          <a:prstGeom prst="rect">
            <a:avLst/>
          </a:prstGeom>
        </p:spPr>
      </p:pic>
    </p:spTree>
    <p:extLst>
      <p:ext uri="{BB962C8B-B14F-4D97-AF65-F5344CB8AC3E}">
        <p14:creationId xmlns:p14="http://schemas.microsoft.com/office/powerpoint/2010/main" val="827869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a:t>Modifier </a:t>
            </a:r>
            <a:r>
              <a:rPr lang="fr-FR" sz="2000" b="1" dirty="0" smtClean="0"/>
              <a:t>Produit </a:t>
            </a:r>
            <a:r>
              <a:rPr lang="fr-FR" sz="2000" b="1" dirty="0"/>
              <a:t>:</a:t>
            </a:r>
          </a:p>
        </p:txBody>
      </p:sp>
      <p:pic>
        <p:nvPicPr>
          <p:cNvPr id="4" name="Image 3">
            <a:extLst>
              <a:ext uri="{FF2B5EF4-FFF2-40B4-BE49-F238E27FC236}">
                <a16:creationId xmlns:a16="http://schemas.microsoft.com/office/drawing/2014/main" id="{6433D180-4FA5-D166-C62E-826363D8A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75" y="1057275"/>
            <a:ext cx="5667375" cy="3352800"/>
          </a:xfrm>
          <a:prstGeom prst="rect">
            <a:avLst/>
          </a:prstGeom>
        </p:spPr>
      </p:pic>
    </p:spTree>
    <p:extLst>
      <p:ext uri="{BB962C8B-B14F-4D97-AF65-F5344CB8AC3E}">
        <p14:creationId xmlns:p14="http://schemas.microsoft.com/office/powerpoint/2010/main" val="470354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Supprimer Produit </a:t>
            </a:r>
            <a:r>
              <a:rPr lang="fr-FR" sz="2000" b="1" dirty="0"/>
              <a:t>:</a:t>
            </a:r>
          </a:p>
        </p:txBody>
      </p:sp>
      <p:pic>
        <p:nvPicPr>
          <p:cNvPr id="4" name="Image 3">
            <a:extLst>
              <a:ext uri="{FF2B5EF4-FFF2-40B4-BE49-F238E27FC236}">
                <a16:creationId xmlns:a16="http://schemas.microsoft.com/office/drawing/2014/main" id="{6433D180-4FA5-D166-C62E-826363D8A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25" y="1428751"/>
            <a:ext cx="7343775" cy="2714624"/>
          </a:xfrm>
          <a:prstGeom prst="rect">
            <a:avLst/>
          </a:prstGeom>
        </p:spPr>
      </p:pic>
    </p:spTree>
    <p:extLst>
      <p:ext uri="{BB962C8B-B14F-4D97-AF65-F5344CB8AC3E}">
        <p14:creationId xmlns:p14="http://schemas.microsoft.com/office/powerpoint/2010/main" val="4169778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a:t>6</a:t>
            </a:r>
            <a:r>
              <a:rPr lang="fr-FR" sz="2000" b="1" dirty="0" smtClean="0"/>
              <a:t>- </a:t>
            </a:r>
            <a:r>
              <a:rPr lang="fr-FR" sz="2000" b="1" dirty="0"/>
              <a:t>Page Gestion des </a:t>
            </a:r>
            <a:r>
              <a:rPr lang="fr-FR" sz="2000" b="1" dirty="0" smtClean="0"/>
              <a:t>Fournisseurs:</a:t>
            </a:r>
            <a:endParaRPr lang="fr-FR" sz="2000" b="1" dirty="0"/>
          </a:p>
        </p:txBody>
      </p:sp>
      <p:pic>
        <p:nvPicPr>
          <p:cNvPr id="4" name="Image 3">
            <a:extLst>
              <a:ext uri="{FF2B5EF4-FFF2-40B4-BE49-F238E27FC236}">
                <a16:creationId xmlns:a16="http://schemas.microsoft.com/office/drawing/2014/main" id="{7CA94225-4248-8AFA-962A-6A218C3F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5" y="1190625"/>
            <a:ext cx="7734299" cy="3286125"/>
          </a:xfrm>
          <a:prstGeom prst="rect">
            <a:avLst/>
          </a:prstGeom>
        </p:spPr>
      </p:pic>
    </p:spTree>
    <p:extLst>
      <p:ext uri="{BB962C8B-B14F-4D97-AF65-F5344CB8AC3E}">
        <p14:creationId xmlns:p14="http://schemas.microsoft.com/office/powerpoint/2010/main" val="516262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a:t>Ajouter </a:t>
            </a:r>
            <a:r>
              <a:rPr lang="fr-FR" sz="2000" b="1" dirty="0" smtClean="0"/>
              <a:t>fournisseur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44" y="857250"/>
            <a:ext cx="6351112" cy="3762375"/>
          </a:xfrm>
          <a:prstGeom prst="rect">
            <a:avLst/>
          </a:prstGeom>
        </p:spPr>
      </p:pic>
    </p:spTree>
    <p:extLst>
      <p:ext uri="{BB962C8B-B14F-4D97-AF65-F5344CB8AC3E}">
        <p14:creationId xmlns:p14="http://schemas.microsoft.com/office/powerpoint/2010/main" val="24491547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Modifie fournisseur </a:t>
            </a:r>
            <a:r>
              <a:rPr lang="fr-FR" sz="2000" b="1" dirty="0"/>
              <a:t>:</a:t>
            </a:r>
          </a:p>
        </p:txBody>
      </p:sp>
      <p:pic>
        <p:nvPicPr>
          <p:cNvPr id="6" name="Image 5">
            <a:extLst>
              <a:ext uri="{FF2B5EF4-FFF2-40B4-BE49-F238E27FC236}">
                <a16:creationId xmlns:a16="http://schemas.microsoft.com/office/drawing/2014/main" id="{A49C385C-FDFD-D13D-7E53-779A213E2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76" y="762000"/>
            <a:ext cx="6970577" cy="3771900"/>
          </a:xfrm>
          <a:prstGeom prst="rect">
            <a:avLst/>
          </a:prstGeom>
        </p:spPr>
      </p:pic>
    </p:spTree>
    <p:extLst>
      <p:ext uri="{BB962C8B-B14F-4D97-AF65-F5344CB8AC3E}">
        <p14:creationId xmlns:p14="http://schemas.microsoft.com/office/powerpoint/2010/main" val="2445399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Supprimer fournisseur </a:t>
            </a:r>
            <a:r>
              <a:rPr lang="fr-FR" sz="2000" b="1" dirty="0"/>
              <a:t>:</a:t>
            </a:r>
          </a:p>
        </p:txBody>
      </p:sp>
      <p:pic>
        <p:nvPicPr>
          <p:cNvPr id="6" name="Image 5">
            <a:extLst>
              <a:ext uri="{FF2B5EF4-FFF2-40B4-BE49-F238E27FC236}">
                <a16:creationId xmlns:a16="http://schemas.microsoft.com/office/drawing/2014/main" id="{A49C385C-FDFD-D13D-7E53-779A213E2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899" y="1076325"/>
            <a:ext cx="6096001" cy="3257549"/>
          </a:xfrm>
          <a:prstGeom prst="rect">
            <a:avLst/>
          </a:prstGeom>
        </p:spPr>
      </p:pic>
    </p:spTree>
    <p:extLst>
      <p:ext uri="{BB962C8B-B14F-4D97-AF65-F5344CB8AC3E}">
        <p14:creationId xmlns:p14="http://schemas.microsoft.com/office/powerpoint/2010/main" val="4784809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a:t>7</a:t>
            </a:r>
            <a:r>
              <a:rPr lang="fr-FR" sz="2000" b="1" dirty="0" smtClean="0"/>
              <a:t>- </a:t>
            </a:r>
            <a:r>
              <a:rPr lang="fr-FR" sz="2000" b="1" dirty="0"/>
              <a:t>Page Gestion </a:t>
            </a:r>
            <a:r>
              <a:rPr lang="fr-FR" sz="2000" b="1" dirty="0" smtClean="0"/>
              <a:t>des Entrées/Sorties:</a:t>
            </a:r>
            <a:endParaRPr lang="fr-FR" sz="2000" b="1" dirty="0"/>
          </a:p>
        </p:txBody>
      </p:sp>
      <p:pic>
        <p:nvPicPr>
          <p:cNvPr id="4" name="Image 3">
            <a:extLst>
              <a:ext uri="{FF2B5EF4-FFF2-40B4-BE49-F238E27FC236}">
                <a16:creationId xmlns:a16="http://schemas.microsoft.com/office/drawing/2014/main" id="{7CA94225-4248-8AFA-962A-6A218C3F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0" y="971550"/>
            <a:ext cx="7391400" cy="3771899"/>
          </a:xfrm>
          <a:prstGeom prst="rect">
            <a:avLst/>
          </a:prstGeom>
        </p:spPr>
      </p:pic>
    </p:spTree>
    <p:extLst>
      <p:ext uri="{BB962C8B-B14F-4D97-AF65-F5344CB8AC3E}">
        <p14:creationId xmlns:p14="http://schemas.microsoft.com/office/powerpoint/2010/main" val="2573498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smtClean="0"/>
              <a:t>7-a </a:t>
            </a:r>
            <a:r>
              <a:rPr lang="fr-FR" sz="2000" b="1" dirty="0"/>
              <a:t>Page Gestion des </a:t>
            </a:r>
            <a:r>
              <a:rPr lang="fr-FR" sz="2000" b="1" dirty="0" smtClean="0"/>
              <a:t>Entrées:</a:t>
            </a:r>
            <a:endParaRPr lang="fr-FR" sz="2000" b="1" dirty="0"/>
          </a:p>
        </p:txBody>
      </p:sp>
      <p:pic>
        <p:nvPicPr>
          <p:cNvPr id="4" name="Image 3">
            <a:extLst>
              <a:ext uri="{FF2B5EF4-FFF2-40B4-BE49-F238E27FC236}">
                <a16:creationId xmlns:a16="http://schemas.microsoft.com/office/drawing/2014/main" id="{7CA94225-4248-8AFA-962A-6A218C3F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5" y="876300"/>
            <a:ext cx="7734299" cy="3467100"/>
          </a:xfrm>
          <a:prstGeom prst="rect">
            <a:avLst/>
          </a:prstGeom>
        </p:spPr>
      </p:pic>
    </p:spTree>
    <p:extLst>
      <p:ext uri="{BB962C8B-B14F-4D97-AF65-F5344CB8AC3E}">
        <p14:creationId xmlns:p14="http://schemas.microsoft.com/office/powerpoint/2010/main" val="2949606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5" name="Google Shape;3933;p38">
            <a:extLst>
              <a:ext uri="{FF2B5EF4-FFF2-40B4-BE49-F238E27FC236}">
                <a16:creationId xmlns:a16="http://schemas.microsoft.com/office/drawing/2014/main" id="{9BFB02C9-DCEC-F07B-7ED2-0C65C98B290F}"/>
              </a:ext>
            </a:extLst>
          </p:cNvPr>
          <p:cNvSpPr/>
          <p:nvPr/>
        </p:nvSpPr>
        <p:spPr>
          <a:xfrm>
            <a:off x="171010" y="2054189"/>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1;p21">
            <a:extLst>
              <a:ext uri="{FF2B5EF4-FFF2-40B4-BE49-F238E27FC236}">
                <a16:creationId xmlns:a16="http://schemas.microsoft.com/office/drawing/2014/main" id="{EC230AE6-1587-FA31-FF43-36339D13CCCA}"/>
              </a:ext>
            </a:extLst>
          </p:cNvPr>
          <p:cNvSpPr/>
          <p:nvPr/>
        </p:nvSpPr>
        <p:spPr>
          <a:xfrm>
            <a:off x="512801" y="1419290"/>
            <a:ext cx="1785872" cy="1892732"/>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lnSpc>
                <a:spcPct val="300000"/>
              </a:lnSpc>
              <a:spcBef>
                <a:spcPts val="0"/>
              </a:spcBef>
              <a:spcAft>
                <a:spcPts val="0"/>
              </a:spcAft>
              <a:buNone/>
            </a:pPr>
            <a:r>
              <a:rPr lang="fr-FR" sz="3600" b="1" dirty="0">
                <a:latin typeface="Fira Sans Medium"/>
                <a:ea typeface="Fira Sans Medium"/>
                <a:cs typeface="Fira Sans Medium"/>
                <a:sym typeface="Fira Sans Medium"/>
              </a:rPr>
              <a:t>1</a:t>
            </a:r>
          </a:p>
          <a:p>
            <a:pPr marL="0" lvl="0" indent="0" algn="ctr" rtl="0">
              <a:spcBef>
                <a:spcPts val="0"/>
              </a:spcBef>
              <a:spcAft>
                <a:spcPts val="0"/>
              </a:spcAft>
              <a:buNone/>
            </a:pPr>
            <a:endParaRPr lang="fr-FR" sz="3600" dirty="0">
              <a:latin typeface="Fira Sans Medium"/>
              <a:ea typeface="Fira Sans Medium"/>
              <a:cs typeface="Fira Sans Medium"/>
              <a:sym typeface="Fira Sans Medium"/>
            </a:endParaRPr>
          </a:p>
        </p:txBody>
      </p:sp>
      <p:sp>
        <p:nvSpPr>
          <p:cNvPr id="7" name="Google Shape;2322;p27">
            <a:extLst>
              <a:ext uri="{FF2B5EF4-FFF2-40B4-BE49-F238E27FC236}">
                <a16:creationId xmlns:a16="http://schemas.microsoft.com/office/drawing/2014/main" id="{3E1A97F6-5021-2E43-AC58-033247F58237}"/>
              </a:ext>
            </a:extLst>
          </p:cNvPr>
          <p:cNvSpPr/>
          <p:nvPr/>
        </p:nvSpPr>
        <p:spPr>
          <a:xfrm>
            <a:off x="4426336" y="2330036"/>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27;p27">
            <a:extLst>
              <a:ext uri="{FF2B5EF4-FFF2-40B4-BE49-F238E27FC236}">
                <a16:creationId xmlns:a16="http://schemas.microsoft.com/office/drawing/2014/main" id="{317C8110-D2E7-A5E7-21A2-908095804EF3}"/>
              </a:ext>
            </a:extLst>
          </p:cNvPr>
          <p:cNvSpPr/>
          <p:nvPr/>
        </p:nvSpPr>
        <p:spPr>
          <a:xfrm>
            <a:off x="5701753" y="1999765"/>
            <a:ext cx="3442247"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8;p15">
            <a:extLst>
              <a:ext uri="{FF2B5EF4-FFF2-40B4-BE49-F238E27FC236}">
                <a16:creationId xmlns:a16="http://schemas.microsoft.com/office/drawing/2014/main" id="{4BEF2690-065A-E4AA-E2C7-FE0E7B4250DC}"/>
              </a:ext>
            </a:extLst>
          </p:cNvPr>
          <p:cNvSpPr txBox="1"/>
          <p:nvPr/>
        </p:nvSpPr>
        <p:spPr>
          <a:xfrm>
            <a:off x="6094618" y="2036377"/>
            <a:ext cx="2878372" cy="6229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Introduction :</a:t>
            </a:r>
            <a:endParaRPr sz="2800" dirty="0">
              <a:latin typeface="Fira Sans Medium"/>
              <a:ea typeface="Fira Sans Medium"/>
              <a:cs typeface="Fira Sans Medium"/>
              <a:sym typeface="Fira Sans Medium"/>
            </a:endParaRPr>
          </a:p>
        </p:txBody>
      </p:sp>
    </p:spTree>
    <p:extLst>
      <p:ext uri="{BB962C8B-B14F-4D97-AF65-F5344CB8AC3E}">
        <p14:creationId xmlns:p14="http://schemas.microsoft.com/office/powerpoint/2010/main" val="1591590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Ajoute une entrée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44" y="1222250"/>
            <a:ext cx="6351112" cy="3032374"/>
          </a:xfrm>
          <a:prstGeom prst="rect">
            <a:avLst/>
          </a:prstGeom>
        </p:spPr>
      </p:pic>
    </p:spTree>
    <p:extLst>
      <p:ext uri="{BB962C8B-B14F-4D97-AF65-F5344CB8AC3E}">
        <p14:creationId xmlns:p14="http://schemas.microsoft.com/office/powerpoint/2010/main" val="764821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Modifier une entrée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44" y="1232558"/>
            <a:ext cx="6351112" cy="3011758"/>
          </a:xfrm>
          <a:prstGeom prst="rect">
            <a:avLst/>
          </a:prstGeom>
        </p:spPr>
      </p:pic>
    </p:spTree>
    <p:extLst>
      <p:ext uri="{BB962C8B-B14F-4D97-AF65-F5344CB8AC3E}">
        <p14:creationId xmlns:p14="http://schemas.microsoft.com/office/powerpoint/2010/main" val="3487172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Supprimer une entrée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43" y="1257300"/>
            <a:ext cx="6575981" cy="2924175"/>
          </a:xfrm>
          <a:prstGeom prst="rect">
            <a:avLst/>
          </a:prstGeom>
        </p:spPr>
      </p:pic>
    </p:spTree>
    <p:extLst>
      <p:ext uri="{BB962C8B-B14F-4D97-AF65-F5344CB8AC3E}">
        <p14:creationId xmlns:p14="http://schemas.microsoft.com/office/powerpoint/2010/main" val="40375263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r>
              <a:rPr lang="fr-FR" sz="2000" b="1" dirty="0" smtClean="0"/>
              <a:t>7-b </a:t>
            </a:r>
            <a:r>
              <a:rPr lang="fr-FR" sz="2000" b="1" dirty="0"/>
              <a:t>Page Gestion des </a:t>
            </a:r>
            <a:r>
              <a:rPr lang="fr-FR" sz="2000" b="1" dirty="0" smtClean="0"/>
              <a:t>Sorties:</a:t>
            </a:r>
            <a:endParaRPr lang="fr-FR" sz="2000" b="1" dirty="0"/>
          </a:p>
        </p:txBody>
      </p:sp>
      <p:pic>
        <p:nvPicPr>
          <p:cNvPr id="4" name="Image 3">
            <a:extLst>
              <a:ext uri="{FF2B5EF4-FFF2-40B4-BE49-F238E27FC236}">
                <a16:creationId xmlns:a16="http://schemas.microsoft.com/office/drawing/2014/main" id="{7CA94225-4248-8AFA-962A-6A218C3F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5" y="1266825"/>
            <a:ext cx="7734299" cy="3067050"/>
          </a:xfrm>
          <a:prstGeom prst="rect">
            <a:avLst/>
          </a:prstGeom>
        </p:spPr>
      </p:pic>
    </p:spTree>
    <p:extLst>
      <p:ext uri="{BB962C8B-B14F-4D97-AF65-F5344CB8AC3E}">
        <p14:creationId xmlns:p14="http://schemas.microsoft.com/office/powerpoint/2010/main" val="3044050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Ajoute une sortie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44" y="1038224"/>
            <a:ext cx="6351112" cy="3286125"/>
          </a:xfrm>
          <a:prstGeom prst="rect">
            <a:avLst/>
          </a:prstGeom>
        </p:spPr>
      </p:pic>
    </p:spTree>
    <p:extLst>
      <p:ext uri="{BB962C8B-B14F-4D97-AF65-F5344CB8AC3E}">
        <p14:creationId xmlns:p14="http://schemas.microsoft.com/office/powerpoint/2010/main" val="31622055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Modifier une sortie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981075"/>
            <a:ext cx="6718856" cy="3428999"/>
          </a:xfrm>
          <a:prstGeom prst="rect">
            <a:avLst/>
          </a:prstGeom>
        </p:spPr>
      </p:pic>
    </p:spTree>
    <p:extLst>
      <p:ext uri="{BB962C8B-B14F-4D97-AF65-F5344CB8AC3E}">
        <p14:creationId xmlns:p14="http://schemas.microsoft.com/office/powerpoint/2010/main" val="2740720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7" y="62617"/>
            <a:ext cx="5891917" cy="400110"/>
          </a:xfrm>
          <a:prstGeom prst="rect">
            <a:avLst/>
          </a:prstGeom>
          <a:noFill/>
        </p:spPr>
        <p:txBody>
          <a:bodyPr wrap="square" rtlCol="0">
            <a:spAutoFit/>
          </a:bodyPr>
          <a:lstStyle/>
          <a:p>
            <a:pPr marL="342900" indent="-342900">
              <a:buFont typeface="Arial" panose="020B0604020202020204" pitchFamily="34" charset="0"/>
              <a:buChar char="•"/>
            </a:pPr>
            <a:r>
              <a:rPr lang="fr-FR" sz="2000" b="1" dirty="0" smtClean="0"/>
              <a:t>Supprimer une sortie </a:t>
            </a:r>
            <a:r>
              <a:rPr lang="fr-FR" sz="2000" b="1" dirty="0"/>
              <a:t>:</a:t>
            </a:r>
          </a:p>
        </p:txBody>
      </p:sp>
      <p:pic>
        <p:nvPicPr>
          <p:cNvPr id="5" name="Image 4">
            <a:extLst>
              <a:ext uri="{FF2B5EF4-FFF2-40B4-BE49-F238E27FC236}">
                <a16:creationId xmlns:a16="http://schemas.microsoft.com/office/drawing/2014/main" id="{1E834C4E-06AB-317B-B247-255D5FB19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43" y="1190625"/>
            <a:ext cx="6575981" cy="3057525"/>
          </a:xfrm>
          <a:prstGeom prst="rect">
            <a:avLst/>
          </a:prstGeom>
        </p:spPr>
      </p:pic>
    </p:spTree>
    <p:extLst>
      <p:ext uri="{BB962C8B-B14F-4D97-AF65-F5344CB8AC3E}">
        <p14:creationId xmlns:p14="http://schemas.microsoft.com/office/powerpoint/2010/main" val="4105704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5" name="Google Shape;3933;p38">
            <a:extLst>
              <a:ext uri="{FF2B5EF4-FFF2-40B4-BE49-F238E27FC236}">
                <a16:creationId xmlns:a16="http://schemas.microsoft.com/office/drawing/2014/main" id="{9BFB02C9-DCEC-F07B-7ED2-0C65C98B290F}"/>
              </a:ext>
            </a:extLst>
          </p:cNvPr>
          <p:cNvSpPr/>
          <p:nvPr/>
        </p:nvSpPr>
        <p:spPr>
          <a:xfrm>
            <a:off x="171010" y="2054189"/>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1;p21">
            <a:extLst>
              <a:ext uri="{FF2B5EF4-FFF2-40B4-BE49-F238E27FC236}">
                <a16:creationId xmlns:a16="http://schemas.microsoft.com/office/drawing/2014/main" id="{EC230AE6-1587-FA31-FF43-36339D13CCCA}"/>
              </a:ext>
            </a:extLst>
          </p:cNvPr>
          <p:cNvSpPr/>
          <p:nvPr/>
        </p:nvSpPr>
        <p:spPr>
          <a:xfrm>
            <a:off x="512801" y="1419290"/>
            <a:ext cx="1785872" cy="1892732"/>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lnSpc>
                <a:spcPct val="300000"/>
              </a:lnSpc>
              <a:spcBef>
                <a:spcPts val="0"/>
              </a:spcBef>
              <a:spcAft>
                <a:spcPts val="0"/>
              </a:spcAft>
              <a:buNone/>
            </a:pPr>
            <a:r>
              <a:rPr lang="fr-FR" sz="3600" b="1" dirty="0">
                <a:latin typeface="Fira Sans Medium"/>
                <a:ea typeface="Fira Sans Medium"/>
                <a:cs typeface="Fira Sans Medium"/>
                <a:sym typeface="Fira Sans Medium"/>
              </a:rPr>
              <a:t>5</a:t>
            </a:r>
          </a:p>
          <a:p>
            <a:pPr marL="0" lvl="0" indent="0" algn="ctr" rtl="0">
              <a:spcBef>
                <a:spcPts val="0"/>
              </a:spcBef>
              <a:spcAft>
                <a:spcPts val="0"/>
              </a:spcAft>
              <a:buNone/>
            </a:pPr>
            <a:endParaRPr lang="fr-FR" sz="3600" dirty="0">
              <a:latin typeface="Fira Sans Medium"/>
              <a:ea typeface="Fira Sans Medium"/>
              <a:cs typeface="Fira Sans Medium"/>
              <a:sym typeface="Fira Sans Medium"/>
            </a:endParaRPr>
          </a:p>
        </p:txBody>
      </p:sp>
      <p:sp>
        <p:nvSpPr>
          <p:cNvPr id="7" name="Google Shape;2322;p27">
            <a:extLst>
              <a:ext uri="{FF2B5EF4-FFF2-40B4-BE49-F238E27FC236}">
                <a16:creationId xmlns:a16="http://schemas.microsoft.com/office/drawing/2014/main" id="{3E1A97F6-5021-2E43-AC58-033247F58237}"/>
              </a:ext>
            </a:extLst>
          </p:cNvPr>
          <p:cNvSpPr/>
          <p:nvPr/>
        </p:nvSpPr>
        <p:spPr>
          <a:xfrm>
            <a:off x="4426336" y="2330036"/>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27;p27">
            <a:extLst>
              <a:ext uri="{FF2B5EF4-FFF2-40B4-BE49-F238E27FC236}">
                <a16:creationId xmlns:a16="http://schemas.microsoft.com/office/drawing/2014/main" id="{317C8110-D2E7-A5E7-21A2-908095804EF3}"/>
              </a:ext>
            </a:extLst>
          </p:cNvPr>
          <p:cNvSpPr/>
          <p:nvPr/>
        </p:nvSpPr>
        <p:spPr>
          <a:xfrm>
            <a:off x="5701753" y="1999765"/>
            <a:ext cx="3442247"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8;p15">
            <a:extLst>
              <a:ext uri="{FF2B5EF4-FFF2-40B4-BE49-F238E27FC236}">
                <a16:creationId xmlns:a16="http://schemas.microsoft.com/office/drawing/2014/main" id="{4BEF2690-065A-E4AA-E2C7-FE0E7B4250DC}"/>
              </a:ext>
            </a:extLst>
          </p:cNvPr>
          <p:cNvSpPr txBox="1"/>
          <p:nvPr/>
        </p:nvSpPr>
        <p:spPr>
          <a:xfrm>
            <a:off x="5804555" y="2036377"/>
            <a:ext cx="3253940" cy="6229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latin typeface="Fira Sans Medium"/>
                <a:ea typeface="Fira Sans Medium"/>
                <a:cs typeface="Fira Sans Medium"/>
                <a:sym typeface="Fira Sans Medium"/>
              </a:rPr>
              <a:t>Conclusion et Remerciements :</a:t>
            </a:r>
            <a:endParaRPr dirty="0">
              <a:latin typeface="Fira Sans Medium"/>
              <a:ea typeface="Fira Sans Medium"/>
              <a:cs typeface="Fira Sans Medium"/>
              <a:sym typeface="Fira Sans Medium"/>
            </a:endParaRPr>
          </a:p>
        </p:txBody>
      </p:sp>
    </p:spTree>
    <p:extLst>
      <p:ext uri="{BB962C8B-B14F-4D97-AF65-F5344CB8AC3E}">
        <p14:creationId xmlns:p14="http://schemas.microsoft.com/office/powerpoint/2010/main" val="1555047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AD0FAEA-D04E-9367-37EE-3B47D195B717}"/>
              </a:ext>
            </a:extLst>
          </p:cNvPr>
          <p:cNvSpPr txBox="1"/>
          <p:nvPr/>
        </p:nvSpPr>
        <p:spPr>
          <a:xfrm>
            <a:off x="182880" y="1001864"/>
            <a:ext cx="8794143" cy="2893100"/>
          </a:xfrm>
          <a:prstGeom prst="rect">
            <a:avLst/>
          </a:prstGeom>
          <a:noFill/>
        </p:spPr>
        <p:txBody>
          <a:bodyPr wrap="square" rtlCol="0">
            <a:spAutoFit/>
          </a:bodyPr>
          <a:lstStyle/>
          <a:p>
            <a:pPr>
              <a:lnSpc>
                <a:spcPct val="150000"/>
              </a:lnSpc>
            </a:pPr>
            <a:r>
              <a:rPr lang="fr-FR" dirty="0"/>
              <a:t>Ce stage était sans aucun doute une occasion non seulement pour découvrir le champ de travail et pour visualiser le fonctionnement des différents services d’un établissement, mais aussi afin de développer une vision claire et nette sur les problèmes rencontrés lors du développement d’une application pour satisfaire des besoins réels et tangibles sous la surveillance des supérieurs </a:t>
            </a:r>
            <a:r>
              <a:rPr lang="fr-FR" dirty="0" smtClean="0"/>
              <a:t>dans les </a:t>
            </a:r>
            <a:r>
              <a:rPr lang="fr-FR" dirty="0"/>
              <a:t>entreprises ou des administrations.</a:t>
            </a:r>
          </a:p>
          <a:p>
            <a:endParaRPr lang="fr-FR" dirty="0"/>
          </a:p>
          <a:p>
            <a:pPr>
              <a:lnSpc>
                <a:spcPct val="150000"/>
              </a:lnSpc>
            </a:pPr>
            <a:r>
              <a:rPr lang="fr-FR" dirty="0"/>
              <a:t>Je remercierais aussi </a:t>
            </a:r>
            <a:r>
              <a:rPr lang="fr-FR" dirty="0" smtClean="0"/>
              <a:t> </a:t>
            </a:r>
            <a:r>
              <a:rPr lang="fr-FR" dirty="0"/>
              <a:t>M. </a:t>
            </a:r>
            <a:r>
              <a:rPr lang="fr-FR" dirty="0" smtClean="0"/>
              <a:t>Ahmed Kouddane et </a:t>
            </a:r>
            <a:r>
              <a:rPr lang="fr-FR" dirty="0"/>
              <a:t>Mme</a:t>
            </a:r>
            <a:r>
              <a:rPr lang="fr-FR" dirty="0" smtClean="0"/>
              <a:t>. Erraki Siham, </a:t>
            </a:r>
            <a:r>
              <a:rPr lang="fr-FR" dirty="0"/>
              <a:t>qui a</a:t>
            </a:r>
            <a:r>
              <a:rPr lang="fr-FR" dirty="0" smtClean="0"/>
              <a:t> </a:t>
            </a:r>
            <a:r>
              <a:rPr lang="fr-FR" dirty="0"/>
              <a:t>cru en mon potentiel et </a:t>
            </a:r>
            <a:r>
              <a:rPr lang="fr-FR" dirty="0" smtClean="0"/>
              <a:t>m’a </a:t>
            </a:r>
            <a:r>
              <a:rPr lang="fr-FR" dirty="0"/>
              <a:t>accueilli au sein de leur entreprise, et qui m’ont épaulé et conseillé, ainsi que leur magnifique équipe pour leur aide et leurs précieux conseils.</a:t>
            </a:r>
          </a:p>
        </p:txBody>
      </p:sp>
    </p:spTree>
    <p:extLst>
      <p:ext uri="{BB962C8B-B14F-4D97-AF65-F5344CB8AC3E}">
        <p14:creationId xmlns:p14="http://schemas.microsoft.com/office/powerpoint/2010/main" val="159769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57;p72">
            <a:extLst>
              <a:ext uri="{FF2B5EF4-FFF2-40B4-BE49-F238E27FC236}">
                <a16:creationId xmlns:a16="http://schemas.microsoft.com/office/drawing/2014/main" id="{43160EDA-2A98-80E8-5D51-8579BF68C7D3}"/>
              </a:ext>
            </a:extLst>
          </p:cNvPr>
          <p:cNvSpPr txBox="1">
            <a:spLocks/>
          </p:cNvSpPr>
          <p:nvPr/>
        </p:nvSpPr>
        <p:spPr>
          <a:xfrm>
            <a:off x="797450" y="218567"/>
            <a:ext cx="7704000" cy="1251000"/>
          </a:xfrm>
          <a:prstGeom prst="rect">
            <a:avLst/>
          </a:prstGeom>
          <a:solidFill>
            <a:schemeClr val="bg1">
              <a:lumMod val="85000"/>
            </a:schemeClr>
          </a:solid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accent3"/>
              </a:buClr>
              <a:buSzPts val="3700"/>
              <a:buFont typeface="Poppins Black"/>
              <a:buNone/>
              <a:defRPr sz="4000" b="0" i="0" u="none" strike="noStrike" cap="none">
                <a:solidFill>
                  <a:schemeClr val="accent3"/>
                </a:solidFill>
                <a:latin typeface="Krona One"/>
                <a:ea typeface="Krona One"/>
                <a:cs typeface="Krona One"/>
                <a:sym typeface="Krona One"/>
              </a:defRPr>
            </a:lvl1pPr>
            <a:lvl2pPr marR="0" lvl="1"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5200"/>
              <a:buFont typeface="Arial"/>
              <a:buNone/>
              <a:defRPr sz="52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D9D9D9"/>
              </a:buClr>
              <a:buSzPts val="990"/>
              <a:buFont typeface="Poppins Black"/>
              <a:buNone/>
              <a:tabLst/>
              <a:defRPr/>
            </a:pPr>
            <a:r>
              <a:rPr kumimoji="0" lang="fr-FR" sz="4800" b="0" i="0" u="none" strike="noStrike" kern="0" cap="none" spc="0" normalizeH="0" baseline="0" noProof="0" dirty="0">
                <a:ln>
                  <a:noFill/>
                </a:ln>
                <a:solidFill>
                  <a:schemeClr val="tx1"/>
                </a:solidFill>
                <a:effectLst/>
                <a:uLnTx/>
                <a:uFillTx/>
                <a:latin typeface="Monotype Corsiva" panose="03010101010201010101" pitchFamily="66" charset="0"/>
                <a:sym typeface="Krona One"/>
              </a:rPr>
              <a:t>Merci pour votre attention</a:t>
            </a:r>
          </a:p>
        </p:txBody>
      </p:sp>
      <p:grpSp>
        <p:nvGrpSpPr>
          <p:cNvPr id="16" name="Google Shape;1145;p72">
            <a:extLst>
              <a:ext uri="{FF2B5EF4-FFF2-40B4-BE49-F238E27FC236}">
                <a16:creationId xmlns:a16="http://schemas.microsoft.com/office/drawing/2014/main" id="{D5787704-C89C-54CE-D411-B43C7DD00DC9}"/>
              </a:ext>
            </a:extLst>
          </p:cNvPr>
          <p:cNvGrpSpPr/>
          <p:nvPr/>
        </p:nvGrpSpPr>
        <p:grpSpPr>
          <a:xfrm>
            <a:off x="797450" y="1679803"/>
            <a:ext cx="2812008" cy="1251000"/>
            <a:chOff x="719994" y="1792050"/>
            <a:chExt cx="2812008" cy="1251000"/>
          </a:xfrm>
        </p:grpSpPr>
        <p:sp>
          <p:nvSpPr>
            <p:cNvPr id="17" name="Google Shape;1146;p72">
              <a:extLst>
                <a:ext uri="{FF2B5EF4-FFF2-40B4-BE49-F238E27FC236}">
                  <a16:creationId xmlns:a16="http://schemas.microsoft.com/office/drawing/2014/main" id="{F7D869A7-286C-F7CF-EE16-72747A5C4180}"/>
                </a:ext>
              </a:extLst>
            </p:cNvPr>
            <p:cNvSpPr/>
            <p:nvPr/>
          </p:nvSpPr>
          <p:spPr>
            <a:xfrm>
              <a:off x="2316401"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1147;p72">
              <a:extLst>
                <a:ext uri="{FF2B5EF4-FFF2-40B4-BE49-F238E27FC236}">
                  <a16:creationId xmlns:a16="http://schemas.microsoft.com/office/drawing/2014/main" id="{5A4B87B9-E38C-85EE-2E69-2FACDA887FDA}"/>
                </a:ext>
              </a:extLst>
            </p:cNvPr>
            <p:cNvSpPr/>
            <p:nvPr/>
          </p:nvSpPr>
          <p:spPr>
            <a:xfrm>
              <a:off x="1784265"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1148;p72">
              <a:extLst>
                <a:ext uri="{FF2B5EF4-FFF2-40B4-BE49-F238E27FC236}">
                  <a16:creationId xmlns:a16="http://schemas.microsoft.com/office/drawing/2014/main" id="{7A0F74E6-8B59-3A36-496E-E6F4EAF41467}"/>
                </a:ext>
              </a:extLst>
            </p:cNvPr>
            <p:cNvSpPr/>
            <p:nvPr/>
          </p:nvSpPr>
          <p:spPr>
            <a:xfrm>
              <a:off x="1252130"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149;p72">
              <a:extLst>
                <a:ext uri="{FF2B5EF4-FFF2-40B4-BE49-F238E27FC236}">
                  <a16:creationId xmlns:a16="http://schemas.microsoft.com/office/drawing/2014/main" id="{EDDA33AC-21C2-4AC7-D4F9-E6DF63F5217E}"/>
                </a:ext>
              </a:extLst>
            </p:cNvPr>
            <p:cNvSpPr/>
            <p:nvPr/>
          </p:nvSpPr>
          <p:spPr>
            <a:xfrm>
              <a:off x="719994"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 name="Google Shape;1150;p72">
            <a:extLst>
              <a:ext uri="{FF2B5EF4-FFF2-40B4-BE49-F238E27FC236}">
                <a16:creationId xmlns:a16="http://schemas.microsoft.com/office/drawing/2014/main" id="{79D10B1C-7B8A-EA7B-5708-A73AE653E35C}"/>
              </a:ext>
            </a:extLst>
          </p:cNvPr>
          <p:cNvGrpSpPr/>
          <p:nvPr/>
        </p:nvGrpSpPr>
        <p:grpSpPr>
          <a:xfrm>
            <a:off x="5687536" y="1679803"/>
            <a:ext cx="2812008" cy="1251000"/>
            <a:chOff x="5610080" y="1792050"/>
            <a:chExt cx="2812008" cy="1251000"/>
          </a:xfrm>
        </p:grpSpPr>
        <p:sp>
          <p:nvSpPr>
            <p:cNvPr id="22" name="Google Shape;1151;p72">
              <a:extLst>
                <a:ext uri="{FF2B5EF4-FFF2-40B4-BE49-F238E27FC236}">
                  <a16:creationId xmlns:a16="http://schemas.microsoft.com/office/drawing/2014/main" id="{88500C43-377E-0BD7-FC75-94995BC2E222}"/>
                </a:ext>
              </a:extLst>
            </p:cNvPr>
            <p:cNvSpPr/>
            <p:nvPr/>
          </p:nvSpPr>
          <p:spPr>
            <a:xfrm>
              <a:off x="7206487"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Google Shape;1152;p72">
              <a:extLst>
                <a:ext uri="{FF2B5EF4-FFF2-40B4-BE49-F238E27FC236}">
                  <a16:creationId xmlns:a16="http://schemas.microsoft.com/office/drawing/2014/main" id="{39C45A6B-1A79-7CC2-4F94-F18428F8E059}"/>
                </a:ext>
              </a:extLst>
            </p:cNvPr>
            <p:cNvSpPr/>
            <p:nvPr/>
          </p:nvSpPr>
          <p:spPr>
            <a:xfrm>
              <a:off x="6674351"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4" name="Google Shape;1153;p72">
              <a:extLst>
                <a:ext uri="{FF2B5EF4-FFF2-40B4-BE49-F238E27FC236}">
                  <a16:creationId xmlns:a16="http://schemas.microsoft.com/office/drawing/2014/main" id="{8B8C46E3-1B25-B3FF-F5C4-CCCDFB24DD70}"/>
                </a:ext>
              </a:extLst>
            </p:cNvPr>
            <p:cNvSpPr/>
            <p:nvPr/>
          </p:nvSpPr>
          <p:spPr>
            <a:xfrm>
              <a:off x="6142215"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Google Shape;1154;p72">
              <a:extLst>
                <a:ext uri="{FF2B5EF4-FFF2-40B4-BE49-F238E27FC236}">
                  <a16:creationId xmlns:a16="http://schemas.microsoft.com/office/drawing/2014/main" id="{A7C22BE6-36C7-A804-23D1-485295F9C067}"/>
                </a:ext>
              </a:extLst>
            </p:cNvPr>
            <p:cNvSpPr/>
            <p:nvPr/>
          </p:nvSpPr>
          <p:spPr>
            <a:xfrm>
              <a:off x="5610080" y="1792050"/>
              <a:ext cx="1215600" cy="1251000"/>
            </a:xfrm>
            <a:prstGeom prst="ellipse">
              <a:avLst/>
            </a:prstGeom>
            <a:no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6" name="Google Shape;1155;p72">
            <a:extLst>
              <a:ext uri="{FF2B5EF4-FFF2-40B4-BE49-F238E27FC236}">
                <a16:creationId xmlns:a16="http://schemas.microsoft.com/office/drawing/2014/main" id="{D826F5B0-6D6D-9797-DADB-F954763D5D1F}"/>
              </a:ext>
            </a:extLst>
          </p:cNvPr>
          <p:cNvSpPr/>
          <p:nvPr/>
        </p:nvSpPr>
        <p:spPr>
          <a:xfrm>
            <a:off x="2920281" y="1678753"/>
            <a:ext cx="3454800" cy="1251000"/>
          </a:xfrm>
          <a:prstGeom prst="roundRect">
            <a:avLst>
              <a:gd name="adj" fmla="val 50000"/>
            </a:avLst>
          </a:prstGeom>
          <a:solidFill>
            <a:srgbClr val="D9D9D9"/>
          </a:solidFill>
          <a:ln w="19050"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lgn="ctr"/>
            <a:r>
              <a:rPr lang="fr-FR" sz="1800" dirty="0">
                <a:solidFill>
                  <a:schemeClr val="tx1"/>
                </a:solidFill>
              </a:rPr>
              <a:t>Si vous avez des questions, n’hésitez pas à les poser.</a:t>
            </a:r>
            <a:endParaRPr lang="en-US" sz="1800" dirty="0">
              <a:solidFill>
                <a:schemeClr val="tx1"/>
              </a:solidFill>
            </a:endParaRPr>
          </a:p>
        </p:txBody>
      </p:sp>
      <p:grpSp>
        <p:nvGrpSpPr>
          <p:cNvPr id="27" name="Google Shape;1205;p73">
            <a:extLst>
              <a:ext uri="{FF2B5EF4-FFF2-40B4-BE49-F238E27FC236}">
                <a16:creationId xmlns:a16="http://schemas.microsoft.com/office/drawing/2014/main" id="{882615BB-36F8-23EF-9E35-757589A1FACE}"/>
              </a:ext>
            </a:extLst>
          </p:cNvPr>
          <p:cNvGrpSpPr/>
          <p:nvPr/>
        </p:nvGrpSpPr>
        <p:grpSpPr>
          <a:xfrm rot="5400000">
            <a:off x="5907923" y="1971823"/>
            <a:ext cx="1553505" cy="4750138"/>
            <a:chOff x="3411825" y="1743950"/>
            <a:chExt cx="932286" cy="2382687"/>
          </a:xfrm>
        </p:grpSpPr>
        <p:sp>
          <p:nvSpPr>
            <p:cNvPr id="28" name="Google Shape;1206;p73">
              <a:extLst>
                <a:ext uri="{FF2B5EF4-FFF2-40B4-BE49-F238E27FC236}">
                  <a16:creationId xmlns:a16="http://schemas.microsoft.com/office/drawing/2014/main" id="{2E180DC9-D493-1D39-C644-22542AA2420D}"/>
                </a:ext>
              </a:extLst>
            </p:cNvPr>
            <p:cNvSpPr/>
            <p:nvPr/>
          </p:nvSpPr>
          <p:spPr>
            <a:xfrm>
              <a:off x="3474113" y="1999429"/>
              <a:ext cx="807712" cy="807288"/>
            </a:xfrm>
            <a:custGeom>
              <a:avLst/>
              <a:gdLst/>
              <a:ahLst/>
              <a:cxnLst/>
              <a:rect l="l" t="t" r="r" b="b"/>
              <a:pathLst>
                <a:path w="22849" h="22837" fill="none" extrusionOk="0">
                  <a:moveTo>
                    <a:pt x="4834" y="1"/>
                  </a:moveTo>
                  <a:lnTo>
                    <a:pt x="22848" y="4834"/>
                  </a:lnTo>
                  <a:lnTo>
                    <a:pt x="18015" y="22837"/>
                  </a:lnTo>
                  <a:lnTo>
                    <a:pt x="0" y="18015"/>
                  </a:lnTo>
                  <a:close/>
                </a:path>
              </a:pathLst>
            </a:custGeom>
            <a:noFill/>
            <a:ln w="19050" cap="flat" cmpd="sng">
              <a:solidFill>
                <a:schemeClr val="tx1">
                  <a:lumMod val="95000"/>
                  <a:lumOff val="5000"/>
                </a:schemeClr>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7;p73">
              <a:extLst>
                <a:ext uri="{FF2B5EF4-FFF2-40B4-BE49-F238E27FC236}">
                  <a16:creationId xmlns:a16="http://schemas.microsoft.com/office/drawing/2014/main" id="{6215758E-8F3A-3642-4121-7A285F93D76A}"/>
                </a:ext>
              </a:extLst>
            </p:cNvPr>
            <p:cNvSpPr/>
            <p:nvPr/>
          </p:nvSpPr>
          <p:spPr>
            <a:xfrm>
              <a:off x="3427803" y="2283117"/>
              <a:ext cx="900329" cy="900294"/>
            </a:xfrm>
            <a:custGeom>
              <a:avLst/>
              <a:gdLst/>
              <a:ahLst/>
              <a:cxnLst/>
              <a:rect l="l" t="t" r="r" b="b"/>
              <a:pathLst>
                <a:path w="25469" h="25468" fill="none" extrusionOk="0">
                  <a:moveTo>
                    <a:pt x="9323" y="0"/>
                  </a:moveTo>
                  <a:lnTo>
                    <a:pt x="25468" y="9323"/>
                  </a:lnTo>
                  <a:lnTo>
                    <a:pt x="16146" y="25468"/>
                  </a:lnTo>
                  <a:lnTo>
                    <a:pt x="1" y="16145"/>
                  </a:lnTo>
                  <a:close/>
                </a:path>
              </a:pathLst>
            </a:custGeom>
            <a:noFill/>
            <a:ln w="19050" cap="flat" cmpd="sng">
              <a:solidFill>
                <a:schemeClr val="tx1">
                  <a:lumMod val="95000"/>
                  <a:lumOff val="5000"/>
                </a:schemeClr>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8;p73">
              <a:extLst>
                <a:ext uri="{FF2B5EF4-FFF2-40B4-BE49-F238E27FC236}">
                  <a16:creationId xmlns:a16="http://schemas.microsoft.com/office/drawing/2014/main" id="{A760381E-87C3-5334-3ABB-03DAC021C9A5}"/>
                </a:ext>
              </a:extLst>
            </p:cNvPr>
            <p:cNvSpPr/>
            <p:nvPr/>
          </p:nvSpPr>
          <p:spPr>
            <a:xfrm>
              <a:off x="3411825" y="2597101"/>
              <a:ext cx="932286" cy="932286"/>
            </a:xfrm>
            <a:custGeom>
              <a:avLst/>
              <a:gdLst/>
              <a:ahLst/>
              <a:cxnLst/>
              <a:rect l="l" t="t" r="r" b="b"/>
              <a:pathLst>
                <a:path w="26373" h="26373" fill="none" extrusionOk="0">
                  <a:moveTo>
                    <a:pt x="13192" y="0"/>
                  </a:moveTo>
                  <a:lnTo>
                    <a:pt x="26373" y="13181"/>
                  </a:lnTo>
                  <a:lnTo>
                    <a:pt x="13192" y="26373"/>
                  </a:lnTo>
                  <a:lnTo>
                    <a:pt x="0" y="13181"/>
                  </a:lnTo>
                  <a:close/>
                </a:path>
              </a:pathLst>
            </a:custGeom>
            <a:noFill/>
            <a:ln w="19050" cap="flat" cmpd="sng">
              <a:solidFill>
                <a:schemeClr val="tx1">
                  <a:lumMod val="95000"/>
                  <a:lumOff val="5000"/>
                </a:schemeClr>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9;p73">
              <a:extLst>
                <a:ext uri="{FF2B5EF4-FFF2-40B4-BE49-F238E27FC236}">
                  <a16:creationId xmlns:a16="http://schemas.microsoft.com/office/drawing/2014/main" id="{18EBF63B-D4B0-77A6-6D23-270E1D693CE9}"/>
                </a:ext>
              </a:extLst>
            </p:cNvPr>
            <p:cNvSpPr/>
            <p:nvPr/>
          </p:nvSpPr>
          <p:spPr>
            <a:xfrm>
              <a:off x="3427803" y="2942653"/>
              <a:ext cx="900753" cy="900718"/>
            </a:xfrm>
            <a:custGeom>
              <a:avLst/>
              <a:gdLst/>
              <a:ahLst/>
              <a:cxnLst/>
              <a:rect l="l" t="t" r="r" b="b"/>
              <a:pathLst>
                <a:path w="25481" h="25480" fill="none" extrusionOk="0">
                  <a:moveTo>
                    <a:pt x="16146" y="0"/>
                  </a:moveTo>
                  <a:lnTo>
                    <a:pt x="25480" y="16157"/>
                  </a:lnTo>
                  <a:lnTo>
                    <a:pt x="9323" y="25480"/>
                  </a:lnTo>
                  <a:lnTo>
                    <a:pt x="1" y="9323"/>
                  </a:lnTo>
                  <a:close/>
                </a:path>
              </a:pathLst>
            </a:custGeom>
            <a:noFill/>
            <a:ln w="19050" cap="flat" cmpd="sng">
              <a:solidFill>
                <a:schemeClr val="tx1">
                  <a:lumMod val="95000"/>
                  <a:lumOff val="5000"/>
                </a:schemeClr>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0;p73">
              <a:extLst>
                <a:ext uri="{FF2B5EF4-FFF2-40B4-BE49-F238E27FC236}">
                  <a16:creationId xmlns:a16="http://schemas.microsoft.com/office/drawing/2014/main" id="{E956F9E4-500F-152D-8017-CD73B4280A84}"/>
                </a:ext>
              </a:extLst>
            </p:cNvPr>
            <p:cNvSpPr/>
            <p:nvPr/>
          </p:nvSpPr>
          <p:spPr>
            <a:xfrm>
              <a:off x="3474113" y="3319349"/>
              <a:ext cx="807712" cy="807288"/>
            </a:xfrm>
            <a:custGeom>
              <a:avLst/>
              <a:gdLst/>
              <a:ahLst/>
              <a:cxnLst/>
              <a:rect l="l" t="t" r="r" b="b"/>
              <a:pathLst>
                <a:path w="22849" h="22837" fill="none" extrusionOk="0">
                  <a:moveTo>
                    <a:pt x="18015" y="0"/>
                  </a:moveTo>
                  <a:lnTo>
                    <a:pt x="22848" y="18003"/>
                  </a:lnTo>
                  <a:lnTo>
                    <a:pt x="4834" y="22837"/>
                  </a:lnTo>
                  <a:lnTo>
                    <a:pt x="0" y="4822"/>
                  </a:lnTo>
                  <a:close/>
                </a:path>
              </a:pathLst>
            </a:custGeom>
            <a:noFill/>
            <a:ln w="19050" cap="flat" cmpd="sng">
              <a:solidFill>
                <a:schemeClr val="tx1">
                  <a:lumMod val="95000"/>
                  <a:lumOff val="5000"/>
                </a:schemeClr>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1;p73">
              <a:extLst>
                <a:ext uri="{FF2B5EF4-FFF2-40B4-BE49-F238E27FC236}">
                  <a16:creationId xmlns:a16="http://schemas.microsoft.com/office/drawing/2014/main" id="{49F4D4C2-84CB-CA00-B200-B2ACAF43F2A2}"/>
                </a:ext>
              </a:extLst>
            </p:cNvPr>
            <p:cNvSpPr/>
            <p:nvPr/>
          </p:nvSpPr>
          <p:spPr>
            <a:xfrm>
              <a:off x="3548596" y="1743950"/>
              <a:ext cx="659136" cy="659136"/>
            </a:xfrm>
            <a:custGeom>
              <a:avLst/>
              <a:gdLst/>
              <a:ahLst/>
              <a:cxnLst/>
              <a:rect l="l" t="t" r="r" b="b"/>
              <a:pathLst>
                <a:path w="18646" h="18646" extrusionOk="0">
                  <a:moveTo>
                    <a:pt x="1" y="0"/>
                  </a:moveTo>
                  <a:lnTo>
                    <a:pt x="1" y="18646"/>
                  </a:lnTo>
                  <a:lnTo>
                    <a:pt x="18646" y="18646"/>
                  </a:lnTo>
                  <a:lnTo>
                    <a:pt x="18646" y="0"/>
                  </a:lnTo>
                  <a:close/>
                </a:path>
              </a:pathLst>
            </a:custGeom>
            <a:solidFill>
              <a:schemeClr val="tx1"/>
            </a:solidFill>
            <a:ln w="19050" cap="flat" cmpd="sng">
              <a:solidFill>
                <a:schemeClr val="tx1">
                  <a:lumMod val="95000"/>
                  <a:lumOff val="5000"/>
                </a:schemeClr>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ZoneTexte 33">
            <a:extLst>
              <a:ext uri="{FF2B5EF4-FFF2-40B4-BE49-F238E27FC236}">
                <a16:creationId xmlns:a16="http://schemas.microsoft.com/office/drawing/2014/main" id="{22A35C16-7125-2B4D-4A37-1C5F95BBD9E3}"/>
              </a:ext>
            </a:extLst>
          </p:cNvPr>
          <p:cNvSpPr txBox="1"/>
          <p:nvPr/>
        </p:nvSpPr>
        <p:spPr>
          <a:xfrm>
            <a:off x="7837120" y="4085281"/>
            <a:ext cx="1168910" cy="523220"/>
          </a:xfrm>
          <a:prstGeom prst="rect">
            <a:avLst/>
          </a:prstGeom>
          <a:noFill/>
        </p:spPr>
        <p:txBody>
          <a:bodyPr wrap="none" rtlCol="0">
            <a:spAutoFit/>
          </a:bodyPr>
          <a:lstStyle/>
          <a:p>
            <a:pPr algn="ctr"/>
            <a:r>
              <a:rPr lang="fr-FR" dirty="0">
                <a:solidFill>
                  <a:schemeClr val="bg1"/>
                </a:solidFill>
              </a:rPr>
              <a:t>Fin de la </a:t>
            </a:r>
          </a:p>
          <a:p>
            <a:pPr algn="ctr"/>
            <a:r>
              <a:rPr lang="fr-FR" dirty="0">
                <a:solidFill>
                  <a:schemeClr val="bg1"/>
                </a:solidFill>
              </a:rPr>
              <a:t>présentation</a:t>
            </a:r>
          </a:p>
        </p:txBody>
      </p:sp>
    </p:spTree>
    <p:extLst>
      <p:ext uri="{BB962C8B-B14F-4D97-AF65-F5344CB8AC3E}">
        <p14:creationId xmlns:p14="http://schemas.microsoft.com/office/powerpoint/2010/main" val="264585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2" name="ZoneTexte 1">
            <a:extLst>
              <a:ext uri="{FF2B5EF4-FFF2-40B4-BE49-F238E27FC236}">
                <a16:creationId xmlns:a16="http://schemas.microsoft.com/office/drawing/2014/main" id="{138BC821-21B2-28C3-5CFD-0080F51E5835}"/>
              </a:ext>
            </a:extLst>
          </p:cNvPr>
          <p:cNvSpPr txBox="1"/>
          <p:nvPr/>
        </p:nvSpPr>
        <p:spPr>
          <a:xfrm>
            <a:off x="329979" y="283399"/>
            <a:ext cx="8484041" cy="3647152"/>
          </a:xfrm>
          <a:prstGeom prst="rect">
            <a:avLst/>
          </a:prstGeom>
          <a:noFill/>
        </p:spPr>
        <p:txBody>
          <a:bodyPr wrap="square" rtlCol="0">
            <a:spAutoFit/>
          </a:bodyPr>
          <a:lstStyle/>
          <a:p>
            <a:pPr>
              <a:lnSpc>
                <a:spcPct val="150000"/>
              </a:lnSpc>
            </a:pPr>
            <a:r>
              <a:rPr lang="fr-FR" b="1" u="sng" dirty="0"/>
              <a:t>Synthèse Conseil </a:t>
            </a:r>
            <a:r>
              <a:rPr lang="fr-FR" dirty="0"/>
              <a:t>est une agence basée à Casablanca</a:t>
            </a:r>
            <a:r>
              <a:rPr lang="fr-FR" dirty="0"/>
              <a:t>, </a:t>
            </a:r>
            <a:r>
              <a:rPr lang="fr-FR" dirty="0" smtClean="0"/>
              <a:t>et il a </a:t>
            </a:r>
            <a:r>
              <a:rPr lang="fr-FR" dirty="0"/>
              <a:t>été fondée en 2001 pour apporter une solution concrète et des produits innovants aux entreprises qui ont besoin d’examiner et refondre leur système d’information en recherchant des objectifs de performance et de qualité. </a:t>
            </a:r>
            <a:endParaRPr lang="fr-FR" dirty="0" smtClean="0"/>
          </a:p>
          <a:p>
            <a:pPr>
              <a:lnSpc>
                <a:spcPct val="150000"/>
              </a:lnSpc>
            </a:pPr>
            <a:endParaRPr lang="fr-FR" dirty="0" smtClean="0"/>
          </a:p>
          <a:p>
            <a:pPr>
              <a:lnSpc>
                <a:spcPct val="150000"/>
              </a:lnSpc>
            </a:pPr>
            <a:r>
              <a:rPr lang="fr-FR" dirty="0" smtClean="0"/>
              <a:t>Leur spécialisée est: </a:t>
            </a:r>
          </a:p>
          <a:p>
            <a:pPr marL="285750" indent="-285750">
              <a:lnSpc>
                <a:spcPct val="150000"/>
              </a:lnSpc>
              <a:buFont typeface="Arial" panose="020B0604020202020204" pitchFamily="34" charset="0"/>
              <a:buChar char="•"/>
            </a:pPr>
            <a:r>
              <a:rPr lang="fr-FR" dirty="0" smtClean="0"/>
              <a:t>Solution </a:t>
            </a:r>
            <a:r>
              <a:rPr lang="fr-FR" dirty="0"/>
              <a:t>Informatique</a:t>
            </a:r>
            <a:r>
              <a:rPr lang="fr-FR" dirty="0" smtClean="0"/>
              <a:t>.</a:t>
            </a:r>
          </a:p>
          <a:p>
            <a:pPr marL="285750" indent="-285750">
              <a:lnSpc>
                <a:spcPct val="150000"/>
              </a:lnSpc>
              <a:buFont typeface="Arial" panose="020B0604020202020204" pitchFamily="34" charset="0"/>
              <a:buChar char="•"/>
            </a:pPr>
            <a:r>
              <a:rPr lang="fr-FR" dirty="0"/>
              <a:t>Développement Informatique </a:t>
            </a:r>
            <a:r>
              <a:rPr lang="fr-FR" dirty="0" smtClean="0"/>
              <a:t>.</a:t>
            </a:r>
            <a:endParaRPr lang="fr-FR" dirty="0"/>
          </a:p>
          <a:p>
            <a:pPr marL="285750" indent="-285750">
              <a:lnSpc>
                <a:spcPct val="150000"/>
              </a:lnSpc>
              <a:buFont typeface="Arial" panose="020B0604020202020204" pitchFamily="34" charset="0"/>
              <a:buChar char="•"/>
            </a:pPr>
            <a:r>
              <a:rPr lang="fr-FR" dirty="0" smtClean="0"/>
              <a:t>Génie logiciel.</a:t>
            </a:r>
          </a:p>
          <a:p>
            <a:pPr marL="285750" indent="-285750">
              <a:lnSpc>
                <a:spcPct val="150000"/>
              </a:lnSpc>
              <a:buFont typeface="Arial" panose="020B0604020202020204" pitchFamily="34" charset="0"/>
              <a:buChar char="•"/>
            </a:pPr>
            <a:r>
              <a:rPr lang="fr-FR" dirty="0" smtClean="0"/>
              <a:t>Développement web.</a:t>
            </a:r>
          </a:p>
          <a:p>
            <a:pPr marL="285750" indent="-285750">
              <a:lnSpc>
                <a:spcPct val="150000"/>
              </a:lnSpc>
              <a:buFont typeface="Arial" panose="020B0604020202020204" pitchFamily="34" charset="0"/>
              <a:buChar char="•"/>
            </a:pPr>
            <a:r>
              <a:rPr lang="fr-FR" dirty="0" smtClean="0"/>
              <a:t>UI/UX </a:t>
            </a:r>
            <a:r>
              <a:rPr lang="fr-FR" dirty="0"/>
              <a:t>Design</a:t>
            </a:r>
            <a:r>
              <a:rPr lang="fr-FR" dirty="0" smtClean="0"/>
              <a:t>.</a:t>
            </a:r>
          </a:p>
          <a:p>
            <a:pPr>
              <a:lnSpc>
                <a:spcPct val="150000"/>
              </a:lnSpc>
            </a:pPr>
            <a:r>
              <a:rPr lang="fr-FR" dirty="0" smtClean="0"/>
              <a:t> </a:t>
            </a:r>
            <a:endParaRPr lang="fr-FR" dirty="0"/>
          </a:p>
        </p:txBody>
      </p:sp>
    </p:spTree>
    <p:extLst>
      <p:ext uri="{BB962C8B-B14F-4D97-AF65-F5344CB8AC3E}">
        <p14:creationId xmlns:p14="http://schemas.microsoft.com/office/powerpoint/2010/main" val="36392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7" name="Google Shape;2322;p27">
            <a:extLst>
              <a:ext uri="{FF2B5EF4-FFF2-40B4-BE49-F238E27FC236}">
                <a16:creationId xmlns:a16="http://schemas.microsoft.com/office/drawing/2014/main" id="{3E1A97F6-5021-2E43-AC58-033247F58237}"/>
              </a:ext>
            </a:extLst>
          </p:cNvPr>
          <p:cNvSpPr/>
          <p:nvPr/>
        </p:nvSpPr>
        <p:spPr>
          <a:xfrm>
            <a:off x="4426336" y="2330036"/>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chemeClr val="bg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C0C0C0"/>
              </a:highlight>
            </a:endParaRPr>
          </a:p>
        </p:txBody>
      </p:sp>
      <p:sp>
        <p:nvSpPr>
          <p:cNvPr id="8" name="Google Shape;2327;p27">
            <a:extLst>
              <a:ext uri="{FF2B5EF4-FFF2-40B4-BE49-F238E27FC236}">
                <a16:creationId xmlns:a16="http://schemas.microsoft.com/office/drawing/2014/main" id="{317C8110-D2E7-A5E7-21A2-908095804EF3}"/>
              </a:ext>
            </a:extLst>
          </p:cNvPr>
          <p:cNvSpPr/>
          <p:nvPr/>
        </p:nvSpPr>
        <p:spPr>
          <a:xfrm>
            <a:off x="5701753" y="1999765"/>
            <a:ext cx="3442247"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8;p15">
            <a:extLst>
              <a:ext uri="{FF2B5EF4-FFF2-40B4-BE49-F238E27FC236}">
                <a16:creationId xmlns:a16="http://schemas.microsoft.com/office/drawing/2014/main" id="{4BEF2690-065A-E4AA-E2C7-FE0E7B4250DC}"/>
              </a:ext>
            </a:extLst>
          </p:cNvPr>
          <p:cNvSpPr txBox="1"/>
          <p:nvPr/>
        </p:nvSpPr>
        <p:spPr>
          <a:xfrm>
            <a:off x="6094618" y="2036377"/>
            <a:ext cx="2878372" cy="6229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Fira Sans Medium"/>
                <a:ea typeface="Fira Sans Medium"/>
                <a:cs typeface="Fira Sans Medium"/>
                <a:sym typeface="Fira Sans Medium"/>
              </a:rPr>
              <a:t>Cahier de charges :</a:t>
            </a:r>
            <a:endParaRPr sz="2400" dirty="0">
              <a:latin typeface="Fira Sans Medium"/>
              <a:ea typeface="Fira Sans Medium"/>
              <a:cs typeface="Fira Sans Medium"/>
              <a:sym typeface="Fira Sans Medium"/>
            </a:endParaRPr>
          </a:p>
        </p:txBody>
      </p:sp>
      <p:sp>
        <p:nvSpPr>
          <p:cNvPr id="11" name="Google Shape;3927;p38">
            <a:extLst>
              <a:ext uri="{FF2B5EF4-FFF2-40B4-BE49-F238E27FC236}">
                <a16:creationId xmlns:a16="http://schemas.microsoft.com/office/drawing/2014/main" id="{8BFDDF9D-F2CC-159E-73C4-7E34DFF1AD0D}"/>
              </a:ext>
            </a:extLst>
          </p:cNvPr>
          <p:cNvSpPr/>
          <p:nvPr/>
        </p:nvSpPr>
        <p:spPr>
          <a:xfrm>
            <a:off x="171009" y="2036377"/>
            <a:ext cx="4693469"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1;p21">
            <a:extLst>
              <a:ext uri="{FF2B5EF4-FFF2-40B4-BE49-F238E27FC236}">
                <a16:creationId xmlns:a16="http://schemas.microsoft.com/office/drawing/2014/main" id="{EC230AE6-1587-FA31-FF43-36339D13CCCA}"/>
              </a:ext>
            </a:extLst>
          </p:cNvPr>
          <p:cNvSpPr/>
          <p:nvPr/>
        </p:nvSpPr>
        <p:spPr>
          <a:xfrm>
            <a:off x="512801" y="1419290"/>
            <a:ext cx="1785872" cy="1892732"/>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lnSpc>
                <a:spcPct val="300000"/>
              </a:lnSpc>
              <a:spcBef>
                <a:spcPts val="0"/>
              </a:spcBef>
              <a:spcAft>
                <a:spcPts val="0"/>
              </a:spcAft>
              <a:buNone/>
            </a:pPr>
            <a:r>
              <a:rPr lang="fr-FR" sz="3600" b="1" dirty="0">
                <a:latin typeface="Fira Sans Medium"/>
                <a:ea typeface="Fira Sans Medium"/>
                <a:cs typeface="Fira Sans Medium"/>
                <a:sym typeface="Fira Sans Medium"/>
              </a:rPr>
              <a:t>2</a:t>
            </a:r>
          </a:p>
          <a:p>
            <a:pPr marL="0" lvl="0" indent="0" algn="ctr" rtl="0">
              <a:spcBef>
                <a:spcPts val="0"/>
              </a:spcBef>
              <a:spcAft>
                <a:spcPts val="0"/>
              </a:spcAft>
              <a:buNone/>
            </a:pPr>
            <a:endParaRPr lang="fr-FR" sz="3600" dirty="0">
              <a:latin typeface="Fira Sans Medium"/>
              <a:ea typeface="Fira Sans Medium"/>
              <a:cs typeface="Fira Sans Medium"/>
              <a:sym typeface="Fira Sans Medium"/>
            </a:endParaRPr>
          </a:p>
        </p:txBody>
      </p:sp>
    </p:spTree>
    <p:extLst>
      <p:ext uri="{BB962C8B-B14F-4D97-AF65-F5344CB8AC3E}">
        <p14:creationId xmlns:p14="http://schemas.microsoft.com/office/powerpoint/2010/main" val="2252166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grpSp>
        <p:nvGrpSpPr>
          <p:cNvPr id="2869" name="Google Shape;2869;p33"/>
          <p:cNvGrpSpPr/>
          <p:nvPr/>
        </p:nvGrpSpPr>
        <p:grpSpPr>
          <a:xfrm>
            <a:off x="2248011" y="1083615"/>
            <a:ext cx="4647977" cy="3626844"/>
            <a:chOff x="1990200" y="1802500"/>
            <a:chExt cx="3434550" cy="2680000"/>
          </a:xfrm>
        </p:grpSpPr>
        <p:sp>
          <p:nvSpPr>
            <p:cNvPr id="2870" name="Google Shape;2870;p33"/>
            <p:cNvSpPr/>
            <p:nvPr/>
          </p:nvSpPr>
          <p:spPr>
            <a:xfrm>
              <a:off x="2393200" y="1864450"/>
              <a:ext cx="806000" cy="734550"/>
            </a:xfrm>
            <a:custGeom>
              <a:avLst/>
              <a:gdLst/>
              <a:ahLst/>
              <a:cxnLst/>
              <a:rect l="l" t="t" r="r" b="b"/>
              <a:pathLst>
                <a:path w="32240" h="29382" extrusionOk="0">
                  <a:moveTo>
                    <a:pt x="16120" y="373"/>
                  </a:moveTo>
                  <a:cubicBezTo>
                    <a:pt x="19793" y="373"/>
                    <a:pt x="23467" y="1766"/>
                    <a:pt x="26254" y="4553"/>
                  </a:cubicBezTo>
                  <a:cubicBezTo>
                    <a:pt x="31859" y="10127"/>
                    <a:pt x="31859" y="19216"/>
                    <a:pt x="26254" y="24821"/>
                  </a:cubicBezTo>
                  <a:cubicBezTo>
                    <a:pt x="23467" y="27608"/>
                    <a:pt x="19801" y="29002"/>
                    <a:pt x="16132" y="29002"/>
                  </a:cubicBezTo>
                  <a:cubicBezTo>
                    <a:pt x="12462" y="29002"/>
                    <a:pt x="8788" y="27608"/>
                    <a:pt x="5986" y="24821"/>
                  </a:cubicBezTo>
                  <a:cubicBezTo>
                    <a:pt x="412" y="19216"/>
                    <a:pt x="412" y="10127"/>
                    <a:pt x="5986" y="4553"/>
                  </a:cubicBezTo>
                  <a:cubicBezTo>
                    <a:pt x="8804" y="1766"/>
                    <a:pt x="12446" y="373"/>
                    <a:pt x="16120" y="373"/>
                  </a:cubicBezTo>
                  <a:close/>
                  <a:moveTo>
                    <a:pt x="16120" y="1"/>
                  </a:moveTo>
                  <a:cubicBezTo>
                    <a:pt x="12359" y="1"/>
                    <a:pt x="8598" y="1434"/>
                    <a:pt x="5732" y="4300"/>
                  </a:cubicBezTo>
                  <a:cubicBezTo>
                    <a:pt x="0" y="10032"/>
                    <a:pt x="0" y="19343"/>
                    <a:pt x="5732" y="25075"/>
                  </a:cubicBezTo>
                  <a:cubicBezTo>
                    <a:pt x="8614" y="27957"/>
                    <a:pt x="12351" y="29382"/>
                    <a:pt x="16120" y="29382"/>
                  </a:cubicBezTo>
                  <a:cubicBezTo>
                    <a:pt x="19888" y="29382"/>
                    <a:pt x="23657" y="27957"/>
                    <a:pt x="26507" y="25075"/>
                  </a:cubicBezTo>
                  <a:cubicBezTo>
                    <a:pt x="32239" y="19343"/>
                    <a:pt x="32239" y="10032"/>
                    <a:pt x="26507" y="4300"/>
                  </a:cubicBezTo>
                  <a:cubicBezTo>
                    <a:pt x="23641" y="1434"/>
                    <a:pt x="19880" y="1"/>
                    <a:pt x="1612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3"/>
            <p:cNvSpPr/>
            <p:nvPr/>
          </p:nvSpPr>
          <p:spPr>
            <a:xfrm>
              <a:off x="2367850" y="1802500"/>
              <a:ext cx="857475" cy="857475"/>
            </a:xfrm>
            <a:custGeom>
              <a:avLst/>
              <a:gdLst/>
              <a:ahLst/>
              <a:cxnLst/>
              <a:rect l="l" t="t" r="r" b="b"/>
              <a:pathLst>
                <a:path w="34299" h="34299" extrusionOk="0">
                  <a:moveTo>
                    <a:pt x="17102" y="1"/>
                  </a:moveTo>
                  <a:cubicBezTo>
                    <a:pt x="17007" y="1"/>
                    <a:pt x="16912" y="96"/>
                    <a:pt x="16912" y="191"/>
                  </a:cubicBezTo>
                  <a:cubicBezTo>
                    <a:pt x="16912" y="286"/>
                    <a:pt x="17007" y="381"/>
                    <a:pt x="17102" y="381"/>
                  </a:cubicBezTo>
                  <a:lnTo>
                    <a:pt x="17134" y="381"/>
                  </a:lnTo>
                  <a:cubicBezTo>
                    <a:pt x="19351" y="381"/>
                    <a:pt x="21504" y="792"/>
                    <a:pt x="23531" y="1647"/>
                  </a:cubicBezTo>
                  <a:lnTo>
                    <a:pt x="23594" y="1647"/>
                  </a:lnTo>
                  <a:cubicBezTo>
                    <a:pt x="23658" y="1647"/>
                    <a:pt x="23753" y="1616"/>
                    <a:pt x="23753" y="1521"/>
                  </a:cubicBezTo>
                  <a:cubicBezTo>
                    <a:pt x="23816" y="1426"/>
                    <a:pt x="23753" y="1331"/>
                    <a:pt x="23658" y="1299"/>
                  </a:cubicBezTo>
                  <a:cubicBezTo>
                    <a:pt x="21599" y="444"/>
                    <a:pt x="19382" y="1"/>
                    <a:pt x="17134" y="1"/>
                  </a:cubicBezTo>
                  <a:close/>
                  <a:moveTo>
                    <a:pt x="10617" y="1319"/>
                  </a:moveTo>
                  <a:cubicBezTo>
                    <a:pt x="10594" y="1319"/>
                    <a:pt x="10570" y="1323"/>
                    <a:pt x="10547" y="1331"/>
                  </a:cubicBezTo>
                  <a:cubicBezTo>
                    <a:pt x="8488" y="2186"/>
                    <a:pt x="6620" y="3421"/>
                    <a:pt x="5005" y="5036"/>
                  </a:cubicBezTo>
                  <a:lnTo>
                    <a:pt x="5005" y="5068"/>
                  </a:lnTo>
                  <a:cubicBezTo>
                    <a:pt x="4910" y="5131"/>
                    <a:pt x="4910" y="5258"/>
                    <a:pt x="5005" y="5321"/>
                  </a:cubicBezTo>
                  <a:cubicBezTo>
                    <a:pt x="5036" y="5353"/>
                    <a:pt x="5068" y="5384"/>
                    <a:pt x="5131" y="5384"/>
                  </a:cubicBezTo>
                  <a:cubicBezTo>
                    <a:pt x="5163" y="5384"/>
                    <a:pt x="5226" y="5353"/>
                    <a:pt x="5258" y="5321"/>
                  </a:cubicBezTo>
                  <a:lnTo>
                    <a:pt x="5290" y="5289"/>
                  </a:lnTo>
                  <a:cubicBezTo>
                    <a:pt x="6841" y="3738"/>
                    <a:pt x="8678" y="2503"/>
                    <a:pt x="10673" y="1679"/>
                  </a:cubicBezTo>
                  <a:cubicBezTo>
                    <a:pt x="10768" y="1616"/>
                    <a:pt x="10832" y="1521"/>
                    <a:pt x="10800" y="1426"/>
                  </a:cubicBezTo>
                  <a:cubicBezTo>
                    <a:pt x="10752" y="1355"/>
                    <a:pt x="10687" y="1319"/>
                    <a:pt x="10617" y="1319"/>
                  </a:cubicBezTo>
                  <a:close/>
                  <a:moveTo>
                    <a:pt x="29105" y="4933"/>
                  </a:moveTo>
                  <a:cubicBezTo>
                    <a:pt x="29057" y="4933"/>
                    <a:pt x="29010" y="4957"/>
                    <a:pt x="28978" y="5004"/>
                  </a:cubicBezTo>
                  <a:cubicBezTo>
                    <a:pt x="28915" y="5068"/>
                    <a:pt x="28915" y="5194"/>
                    <a:pt x="28978" y="5258"/>
                  </a:cubicBezTo>
                  <a:lnTo>
                    <a:pt x="29010" y="5289"/>
                  </a:lnTo>
                  <a:cubicBezTo>
                    <a:pt x="30593" y="6873"/>
                    <a:pt x="31797" y="8710"/>
                    <a:pt x="32652" y="10736"/>
                  </a:cubicBezTo>
                  <a:cubicBezTo>
                    <a:pt x="32683" y="10800"/>
                    <a:pt x="32747" y="10863"/>
                    <a:pt x="32810" y="10863"/>
                  </a:cubicBezTo>
                  <a:cubicBezTo>
                    <a:pt x="32842" y="10863"/>
                    <a:pt x="32873" y="10831"/>
                    <a:pt x="32905" y="10831"/>
                  </a:cubicBezTo>
                  <a:cubicBezTo>
                    <a:pt x="33000" y="10800"/>
                    <a:pt x="33032" y="10673"/>
                    <a:pt x="33000" y="10578"/>
                  </a:cubicBezTo>
                  <a:cubicBezTo>
                    <a:pt x="32145" y="8520"/>
                    <a:pt x="30878" y="6651"/>
                    <a:pt x="29263" y="5036"/>
                  </a:cubicBezTo>
                  <a:lnTo>
                    <a:pt x="29231" y="5004"/>
                  </a:lnTo>
                  <a:cubicBezTo>
                    <a:pt x="29200" y="4957"/>
                    <a:pt x="29152" y="4933"/>
                    <a:pt x="29105" y="4933"/>
                  </a:cubicBezTo>
                  <a:close/>
                  <a:moveTo>
                    <a:pt x="1450" y="10503"/>
                  </a:moveTo>
                  <a:cubicBezTo>
                    <a:pt x="1380" y="10503"/>
                    <a:pt x="1315" y="10539"/>
                    <a:pt x="1268" y="10610"/>
                  </a:cubicBezTo>
                  <a:cubicBezTo>
                    <a:pt x="444" y="12700"/>
                    <a:pt x="1" y="14885"/>
                    <a:pt x="1" y="17165"/>
                  </a:cubicBezTo>
                  <a:lnTo>
                    <a:pt x="1" y="17197"/>
                  </a:lnTo>
                  <a:cubicBezTo>
                    <a:pt x="1" y="17292"/>
                    <a:pt x="64" y="17355"/>
                    <a:pt x="191" y="17355"/>
                  </a:cubicBezTo>
                  <a:cubicBezTo>
                    <a:pt x="286" y="17355"/>
                    <a:pt x="381" y="17260"/>
                    <a:pt x="381" y="17165"/>
                  </a:cubicBezTo>
                  <a:cubicBezTo>
                    <a:pt x="381" y="14948"/>
                    <a:pt x="793" y="12795"/>
                    <a:pt x="1616" y="10768"/>
                  </a:cubicBezTo>
                  <a:cubicBezTo>
                    <a:pt x="1648" y="10673"/>
                    <a:pt x="1616" y="10546"/>
                    <a:pt x="1521" y="10515"/>
                  </a:cubicBezTo>
                  <a:cubicBezTo>
                    <a:pt x="1497" y="10507"/>
                    <a:pt x="1473" y="10503"/>
                    <a:pt x="1450" y="10503"/>
                  </a:cubicBezTo>
                  <a:close/>
                  <a:moveTo>
                    <a:pt x="34108" y="16975"/>
                  </a:moveTo>
                  <a:cubicBezTo>
                    <a:pt x="34013" y="16975"/>
                    <a:pt x="33918" y="17070"/>
                    <a:pt x="33918" y="17165"/>
                  </a:cubicBezTo>
                  <a:cubicBezTo>
                    <a:pt x="33918" y="19382"/>
                    <a:pt x="33507" y="21536"/>
                    <a:pt x="32652" y="23562"/>
                  </a:cubicBezTo>
                  <a:cubicBezTo>
                    <a:pt x="32620" y="23657"/>
                    <a:pt x="32652" y="23784"/>
                    <a:pt x="32747" y="23816"/>
                  </a:cubicBezTo>
                  <a:lnTo>
                    <a:pt x="32810" y="23816"/>
                  </a:lnTo>
                  <a:cubicBezTo>
                    <a:pt x="32905" y="23816"/>
                    <a:pt x="32968" y="23784"/>
                    <a:pt x="33000" y="23721"/>
                  </a:cubicBezTo>
                  <a:cubicBezTo>
                    <a:pt x="33855" y="21631"/>
                    <a:pt x="34298" y="19414"/>
                    <a:pt x="34298" y="17165"/>
                  </a:cubicBezTo>
                  <a:cubicBezTo>
                    <a:pt x="34298" y="17039"/>
                    <a:pt x="34203" y="16975"/>
                    <a:pt x="34108" y="16975"/>
                  </a:cubicBezTo>
                  <a:close/>
                  <a:moveTo>
                    <a:pt x="1496" y="23487"/>
                  </a:moveTo>
                  <a:cubicBezTo>
                    <a:pt x="1473" y="23487"/>
                    <a:pt x="1450" y="23491"/>
                    <a:pt x="1426" y="23499"/>
                  </a:cubicBezTo>
                  <a:cubicBezTo>
                    <a:pt x="1331" y="23562"/>
                    <a:pt x="1268" y="23657"/>
                    <a:pt x="1299" y="23752"/>
                  </a:cubicBezTo>
                  <a:cubicBezTo>
                    <a:pt x="2186" y="25811"/>
                    <a:pt x="3421" y="27679"/>
                    <a:pt x="5036" y="29294"/>
                  </a:cubicBezTo>
                  <a:cubicBezTo>
                    <a:pt x="5068" y="29326"/>
                    <a:pt x="5100" y="29358"/>
                    <a:pt x="5163" y="29358"/>
                  </a:cubicBezTo>
                  <a:cubicBezTo>
                    <a:pt x="5195" y="29358"/>
                    <a:pt x="5258" y="29326"/>
                    <a:pt x="5290" y="29294"/>
                  </a:cubicBezTo>
                  <a:cubicBezTo>
                    <a:pt x="5385" y="29231"/>
                    <a:pt x="5353" y="29104"/>
                    <a:pt x="5290" y="29009"/>
                  </a:cubicBezTo>
                  <a:cubicBezTo>
                    <a:pt x="3706" y="27458"/>
                    <a:pt x="2503" y="25621"/>
                    <a:pt x="1648" y="23594"/>
                  </a:cubicBezTo>
                  <a:cubicBezTo>
                    <a:pt x="1624" y="23523"/>
                    <a:pt x="1564" y="23487"/>
                    <a:pt x="1496" y="23487"/>
                  </a:cubicBezTo>
                  <a:close/>
                  <a:moveTo>
                    <a:pt x="29151" y="28965"/>
                  </a:moveTo>
                  <a:cubicBezTo>
                    <a:pt x="29099" y="28965"/>
                    <a:pt x="29045" y="28989"/>
                    <a:pt x="29010" y="29041"/>
                  </a:cubicBezTo>
                  <a:cubicBezTo>
                    <a:pt x="27426" y="30593"/>
                    <a:pt x="25621" y="31828"/>
                    <a:pt x="23594" y="32651"/>
                  </a:cubicBezTo>
                  <a:cubicBezTo>
                    <a:pt x="23499" y="32715"/>
                    <a:pt x="23436" y="32810"/>
                    <a:pt x="23468" y="32905"/>
                  </a:cubicBezTo>
                  <a:cubicBezTo>
                    <a:pt x="23499" y="32968"/>
                    <a:pt x="23594" y="33031"/>
                    <a:pt x="23658" y="33031"/>
                  </a:cubicBezTo>
                  <a:cubicBezTo>
                    <a:pt x="23689" y="33031"/>
                    <a:pt x="23689" y="33000"/>
                    <a:pt x="23721" y="33000"/>
                  </a:cubicBezTo>
                  <a:cubicBezTo>
                    <a:pt x="25811" y="32145"/>
                    <a:pt x="27680" y="30878"/>
                    <a:pt x="29263" y="29294"/>
                  </a:cubicBezTo>
                  <a:cubicBezTo>
                    <a:pt x="29358" y="29199"/>
                    <a:pt x="29358" y="29104"/>
                    <a:pt x="29263" y="29009"/>
                  </a:cubicBezTo>
                  <a:cubicBezTo>
                    <a:pt x="29235" y="28981"/>
                    <a:pt x="29193" y="28965"/>
                    <a:pt x="29151" y="28965"/>
                  </a:cubicBezTo>
                  <a:close/>
                  <a:moveTo>
                    <a:pt x="10686" y="32643"/>
                  </a:moveTo>
                  <a:cubicBezTo>
                    <a:pt x="10609" y="32643"/>
                    <a:pt x="10535" y="32700"/>
                    <a:pt x="10483" y="32778"/>
                  </a:cubicBezTo>
                  <a:cubicBezTo>
                    <a:pt x="10452" y="32873"/>
                    <a:pt x="10515" y="32968"/>
                    <a:pt x="10610" y="33000"/>
                  </a:cubicBezTo>
                  <a:cubicBezTo>
                    <a:pt x="12668" y="33886"/>
                    <a:pt x="14885" y="34298"/>
                    <a:pt x="17134" y="34298"/>
                  </a:cubicBezTo>
                  <a:lnTo>
                    <a:pt x="17165" y="34298"/>
                  </a:lnTo>
                  <a:cubicBezTo>
                    <a:pt x="17260" y="34298"/>
                    <a:pt x="17355" y="34235"/>
                    <a:pt x="17324" y="34108"/>
                  </a:cubicBezTo>
                  <a:cubicBezTo>
                    <a:pt x="17324" y="34013"/>
                    <a:pt x="17229" y="33918"/>
                    <a:pt x="17134" y="33918"/>
                  </a:cubicBezTo>
                  <a:cubicBezTo>
                    <a:pt x="14917" y="33918"/>
                    <a:pt x="12763" y="33506"/>
                    <a:pt x="10737" y="32651"/>
                  </a:cubicBezTo>
                  <a:cubicBezTo>
                    <a:pt x="10720" y="32646"/>
                    <a:pt x="10703" y="32643"/>
                    <a:pt x="10686" y="32643"/>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3"/>
            <p:cNvSpPr/>
            <p:nvPr/>
          </p:nvSpPr>
          <p:spPr>
            <a:xfrm>
              <a:off x="3099425" y="2535250"/>
              <a:ext cx="138575" cy="137375"/>
            </a:xfrm>
            <a:custGeom>
              <a:avLst/>
              <a:gdLst/>
              <a:ahLst/>
              <a:cxnLst/>
              <a:rect l="l" t="t" r="r" b="b"/>
              <a:pathLst>
                <a:path w="5543" h="5495" extrusionOk="0">
                  <a:moveTo>
                    <a:pt x="222" y="0"/>
                  </a:moveTo>
                  <a:cubicBezTo>
                    <a:pt x="174" y="0"/>
                    <a:pt x="127" y="16"/>
                    <a:pt x="95" y="48"/>
                  </a:cubicBezTo>
                  <a:cubicBezTo>
                    <a:pt x="0" y="111"/>
                    <a:pt x="0" y="238"/>
                    <a:pt x="95" y="301"/>
                  </a:cubicBezTo>
                  <a:lnTo>
                    <a:pt x="5194" y="5431"/>
                  </a:lnTo>
                  <a:cubicBezTo>
                    <a:pt x="5225" y="5463"/>
                    <a:pt x="5289" y="5495"/>
                    <a:pt x="5320" y="5495"/>
                  </a:cubicBezTo>
                  <a:cubicBezTo>
                    <a:pt x="5384" y="5495"/>
                    <a:pt x="5415" y="5463"/>
                    <a:pt x="5479" y="5431"/>
                  </a:cubicBezTo>
                  <a:cubicBezTo>
                    <a:pt x="5542" y="5368"/>
                    <a:pt x="5542" y="5241"/>
                    <a:pt x="5479" y="5178"/>
                  </a:cubicBezTo>
                  <a:lnTo>
                    <a:pt x="348" y="48"/>
                  </a:lnTo>
                  <a:cubicBezTo>
                    <a:pt x="317" y="16"/>
                    <a:pt x="269" y="0"/>
                    <a:pt x="22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3"/>
            <p:cNvSpPr/>
            <p:nvPr/>
          </p:nvSpPr>
          <p:spPr>
            <a:xfrm>
              <a:off x="2051950" y="2775525"/>
              <a:ext cx="734750" cy="734750"/>
            </a:xfrm>
            <a:custGeom>
              <a:avLst/>
              <a:gdLst/>
              <a:ahLst/>
              <a:cxnLst/>
              <a:rect l="l" t="t" r="r" b="b"/>
              <a:pathLst>
                <a:path w="29390" h="29390" extrusionOk="0">
                  <a:moveTo>
                    <a:pt x="14695" y="349"/>
                  </a:moveTo>
                  <a:cubicBezTo>
                    <a:pt x="22581" y="349"/>
                    <a:pt x="29010" y="6778"/>
                    <a:pt x="29010" y="14695"/>
                  </a:cubicBezTo>
                  <a:cubicBezTo>
                    <a:pt x="29010" y="22581"/>
                    <a:pt x="22581" y="29009"/>
                    <a:pt x="14695" y="29009"/>
                  </a:cubicBezTo>
                  <a:cubicBezTo>
                    <a:pt x="6778" y="29009"/>
                    <a:pt x="349" y="22581"/>
                    <a:pt x="349" y="14695"/>
                  </a:cubicBezTo>
                  <a:cubicBezTo>
                    <a:pt x="349" y="6778"/>
                    <a:pt x="6778" y="349"/>
                    <a:pt x="14695" y="349"/>
                  </a:cubicBezTo>
                  <a:close/>
                  <a:moveTo>
                    <a:pt x="14695" y="1"/>
                  </a:moveTo>
                  <a:cubicBezTo>
                    <a:pt x="6588" y="1"/>
                    <a:pt x="1" y="6588"/>
                    <a:pt x="1" y="14695"/>
                  </a:cubicBezTo>
                  <a:cubicBezTo>
                    <a:pt x="1" y="22802"/>
                    <a:pt x="6588" y="29390"/>
                    <a:pt x="14695" y="29390"/>
                  </a:cubicBezTo>
                  <a:cubicBezTo>
                    <a:pt x="22803" y="29390"/>
                    <a:pt x="29390" y="22802"/>
                    <a:pt x="29390" y="14695"/>
                  </a:cubicBezTo>
                  <a:cubicBezTo>
                    <a:pt x="29390" y="6588"/>
                    <a:pt x="22803" y="1"/>
                    <a:pt x="14695"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3"/>
            <p:cNvSpPr/>
            <p:nvPr/>
          </p:nvSpPr>
          <p:spPr>
            <a:xfrm>
              <a:off x="1990200" y="2713775"/>
              <a:ext cx="857475" cy="857450"/>
            </a:xfrm>
            <a:custGeom>
              <a:avLst/>
              <a:gdLst/>
              <a:ahLst/>
              <a:cxnLst/>
              <a:rect l="l" t="t" r="r" b="b"/>
              <a:pathLst>
                <a:path w="34299" h="34298" extrusionOk="0">
                  <a:moveTo>
                    <a:pt x="17070" y="1"/>
                  </a:moveTo>
                  <a:cubicBezTo>
                    <a:pt x="16975" y="1"/>
                    <a:pt x="16944" y="96"/>
                    <a:pt x="16944" y="191"/>
                  </a:cubicBezTo>
                  <a:cubicBezTo>
                    <a:pt x="16944" y="286"/>
                    <a:pt x="17039" y="381"/>
                    <a:pt x="17165" y="381"/>
                  </a:cubicBezTo>
                  <a:cubicBezTo>
                    <a:pt x="19382" y="381"/>
                    <a:pt x="21536" y="792"/>
                    <a:pt x="23562" y="1647"/>
                  </a:cubicBezTo>
                  <a:cubicBezTo>
                    <a:pt x="23594" y="1647"/>
                    <a:pt x="23626" y="1679"/>
                    <a:pt x="23657" y="1679"/>
                  </a:cubicBezTo>
                  <a:cubicBezTo>
                    <a:pt x="23721" y="1679"/>
                    <a:pt x="23784" y="1616"/>
                    <a:pt x="23816" y="1552"/>
                  </a:cubicBezTo>
                  <a:cubicBezTo>
                    <a:pt x="23847" y="1457"/>
                    <a:pt x="23816" y="1331"/>
                    <a:pt x="23721" y="1299"/>
                  </a:cubicBezTo>
                  <a:cubicBezTo>
                    <a:pt x="21631" y="444"/>
                    <a:pt x="19414" y="1"/>
                    <a:pt x="17102" y="1"/>
                  </a:cubicBezTo>
                  <a:close/>
                  <a:moveTo>
                    <a:pt x="10617" y="1319"/>
                  </a:moveTo>
                  <a:cubicBezTo>
                    <a:pt x="10594" y="1319"/>
                    <a:pt x="10570" y="1323"/>
                    <a:pt x="10546" y="1331"/>
                  </a:cubicBezTo>
                  <a:cubicBezTo>
                    <a:pt x="8456" y="2217"/>
                    <a:pt x="6588" y="3453"/>
                    <a:pt x="4973" y="5068"/>
                  </a:cubicBezTo>
                  <a:cubicBezTo>
                    <a:pt x="4909" y="5131"/>
                    <a:pt x="4909" y="5258"/>
                    <a:pt x="4973" y="5321"/>
                  </a:cubicBezTo>
                  <a:cubicBezTo>
                    <a:pt x="5036" y="5384"/>
                    <a:pt x="5068" y="5384"/>
                    <a:pt x="5131" y="5384"/>
                  </a:cubicBezTo>
                  <a:cubicBezTo>
                    <a:pt x="5163" y="5384"/>
                    <a:pt x="5226" y="5384"/>
                    <a:pt x="5258" y="5321"/>
                  </a:cubicBezTo>
                  <a:cubicBezTo>
                    <a:pt x="6810" y="3769"/>
                    <a:pt x="8646" y="2534"/>
                    <a:pt x="10673" y="1679"/>
                  </a:cubicBezTo>
                  <a:cubicBezTo>
                    <a:pt x="10768" y="1647"/>
                    <a:pt x="10831" y="1521"/>
                    <a:pt x="10768" y="1426"/>
                  </a:cubicBezTo>
                  <a:cubicBezTo>
                    <a:pt x="10744" y="1354"/>
                    <a:pt x="10685" y="1319"/>
                    <a:pt x="10617" y="1319"/>
                  </a:cubicBezTo>
                  <a:close/>
                  <a:moveTo>
                    <a:pt x="29136" y="4965"/>
                  </a:moveTo>
                  <a:cubicBezTo>
                    <a:pt x="29089" y="4965"/>
                    <a:pt x="29041" y="4988"/>
                    <a:pt x="29010" y="5036"/>
                  </a:cubicBezTo>
                  <a:cubicBezTo>
                    <a:pt x="28946" y="5099"/>
                    <a:pt x="28946" y="5226"/>
                    <a:pt x="29010" y="5289"/>
                  </a:cubicBezTo>
                  <a:cubicBezTo>
                    <a:pt x="30593" y="6841"/>
                    <a:pt x="31796" y="8678"/>
                    <a:pt x="32651" y="10736"/>
                  </a:cubicBezTo>
                  <a:cubicBezTo>
                    <a:pt x="32683" y="10800"/>
                    <a:pt x="32746" y="10831"/>
                    <a:pt x="32810" y="10831"/>
                  </a:cubicBezTo>
                  <a:lnTo>
                    <a:pt x="32905" y="10831"/>
                  </a:lnTo>
                  <a:cubicBezTo>
                    <a:pt x="33000" y="10768"/>
                    <a:pt x="33031" y="10673"/>
                    <a:pt x="33000" y="10578"/>
                  </a:cubicBezTo>
                  <a:cubicBezTo>
                    <a:pt x="32145" y="8488"/>
                    <a:pt x="30878" y="6619"/>
                    <a:pt x="29263" y="5036"/>
                  </a:cubicBezTo>
                  <a:cubicBezTo>
                    <a:pt x="29231" y="4988"/>
                    <a:pt x="29184" y="4965"/>
                    <a:pt x="29136" y="4965"/>
                  </a:cubicBezTo>
                  <a:close/>
                  <a:moveTo>
                    <a:pt x="1451" y="10534"/>
                  </a:moveTo>
                  <a:cubicBezTo>
                    <a:pt x="1382" y="10534"/>
                    <a:pt x="1323" y="10570"/>
                    <a:pt x="1299" y="10641"/>
                  </a:cubicBezTo>
                  <a:cubicBezTo>
                    <a:pt x="444" y="12700"/>
                    <a:pt x="1" y="14917"/>
                    <a:pt x="1" y="17165"/>
                  </a:cubicBezTo>
                  <a:lnTo>
                    <a:pt x="1" y="17197"/>
                  </a:lnTo>
                  <a:cubicBezTo>
                    <a:pt x="1" y="17323"/>
                    <a:pt x="96" y="17387"/>
                    <a:pt x="191" y="17387"/>
                  </a:cubicBezTo>
                  <a:cubicBezTo>
                    <a:pt x="286" y="17387"/>
                    <a:pt x="381" y="17323"/>
                    <a:pt x="381" y="17197"/>
                  </a:cubicBezTo>
                  <a:lnTo>
                    <a:pt x="381" y="17165"/>
                  </a:lnTo>
                  <a:cubicBezTo>
                    <a:pt x="381" y="14948"/>
                    <a:pt x="792" y="12795"/>
                    <a:pt x="1616" y="10800"/>
                  </a:cubicBezTo>
                  <a:cubicBezTo>
                    <a:pt x="1679" y="10705"/>
                    <a:pt x="1616" y="10578"/>
                    <a:pt x="1521" y="10546"/>
                  </a:cubicBezTo>
                  <a:cubicBezTo>
                    <a:pt x="1497" y="10538"/>
                    <a:pt x="1473" y="10534"/>
                    <a:pt x="1451" y="10534"/>
                  </a:cubicBezTo>
                  <a:close/>
                  <a:moveTo>
                    <a:pt x="34108" y="16943"/>
                  </a:moveTo>
                  <a:cubicBezTo>
                    <a:pt x="34013" y="16943"/>
                    <a:pt x="33918" y="17038"/>
                    <a:pt x="33918" y="17165"/>
                  </a:cubicBezTo>
                  <a:cubicBezTo>
                    <a:pt x="33918" y="19382"/>
                    <a:pt x="33507" y="21535"/>
                    <a:pt x="32683" y="23562"/>
                  </a:cubicBezTo>
                  <a:cubicBezTo>
                    <a:pt x="32620" y="23657"/>
                    <a:pt x="32683" y="23752"/>
                    <a:pt x="32778" y="23784"/>
                  </a:cubicBezTo>
                  <a:cubicBezTo>
                    <a:pt x="32778" y="23816"/>
                    <a:pt x="32810" y="23816"/>
                    <a:pt x="32841" y="23816"/>
                  </a:cubicBezTo>
                  <a:cubicBezTo>
                    <a:pt x="32905" y="23816"/>
                    <a:pt x="32968" y="23784"/>
                    <a:pt x="33000" y="23689"/>
                  </a:cubicBezTo>
                  <a:cubicBezTo>
                    <a:pt x="33855" y="21630"/>
                    <a:pt x="34298" y="19414"/>
                    <a:pt x="34298" y="17165"/>
                  </a:cubicBezTo>
                  <a:lnTo>
                    <a:pt x="34298" y="17133"/>
                  </a:lnTo>
                  <a:cubicBezTo>
                    <a:pt x="34298" y="17038"/>
                    <a:pt x="34235" y="16943"/>
                    <a:pt x="34108" y="16943"/>
                  </a:cubicBezTo>
                  <a:close/>
                  <a:moveTo>
                    <a:pt x="1510" y="23505"/>
                  </a:moveTo>
                  <a:cubicBezTo>
                    <a:pt x="1481" y="23505"/>
                    <a:pt x="1452" y="23513"/>
                    <a:pt x="1426" y="23531"/>
                  </a:cubicBezTo>
                  <a:cubicBezTo>
                    <a:pt x="1331" y="23562"/>
                    <a:pt x="1299" y="23657"/>
                    <a:pt x="1331" y="23752"/>
                  </a:cubicBezTo>
                  <a:cubicBezTo>
                    <a:pt x="2186" y="25842"/>
                    <a:pt x="3453" y="27711"/>
                    <a:pt x="5068" y="29326"/>
                  </a:cubicBezTo>
                  <a:cubicBezTo>
                    <a:pt x="5099" y="29358"/>
                    <a:pt x="5131" y="29358"/>
                    <a:pt x="5194" y="29358"/>
                  </a:cubicBezTo>
                  <a:cubicBezTo>
                    <a:pt x="5226" y="29358"/>
                    <a:pt x="5289" y="29358"/>
                    <a:pt x="5321" y="29326"/>
                  </a:cubicBezTo>
                  <a:cubicBezTo>
                    <a:pt x="5384" y="29231"/>
                    <a:pt x="5384" y="29104"/>
                    <a:pt x="5321" y="29041"/>
                  </a:cubicBezTo>
                  <a:cubicBezTo>
                    <a:pt x="3769" y="27489"/>
                    <a:pt x="2534" y="25652"/>
                    <a:pt x="1679" y="23626"/>
                  </a:cubicBezTo>
                  <a:cubicBezTo>
                    <a:pt x="1656" y="23557"/>
                    <a:pt x="1584" y="23505"/>
                    <a:pt x="1510" y="23505"/>
                  </a:cubicBezTo>
                  <a:close/>
                  <a:moveTo>
                    <a:pt x="29168" y="28938"/>
                  </a:moveTo>
                  <a:cubicBezTo>
                    <a:pt x="29120" y="28938"/>
                    <a:pt x="29073" y="28962"/>
                    <a:pt x="29041" y="29009"/>
                  </a:cubicBezTo>
                  <a:cubicBezTo>
                    <a:pt x="27458" y="30561"/>
                    <a:pt x="25653" y="31796"/>
                    <a:pt x="23594" y="32651"/>
                  </a:cubicBezTo>
                  <a:cubicBezTo>
                    <a:pt x="23499" y="32683"/>
                    <a:pt x="23467" y="32778"/>
                    <a:pt x="23499" y="32873"/>
                  </a:cubicBezTo>
                  <a:cubicBezTo>
                    <a:pt x="23531" y="32968"/>
                    <a:pt x="23594" y="33000"/>
                    <a:pt x="23689" y="33000"/>
                  </a:cubicBezTo>
                  <a:lnTo>
                    <a:pt x="23752" y="33000"/>
                  </a:lnTo>
                  <a:cubicBezTo>
                    <a:pt x="25843" y="32113"/>
                    <a:pt x="27711" y="30878"/>
                    <a:pt x="29295" y="29263"/>
                  </a:cubicBezTo>
                  <a:cubicBezTo>
                    <a:pt x="29358" y="29199"/>
                    <a:pt x="29358" y="29073"/>
                    <a:pt x="29295" y="29009"/>
                  </a:cubicBezTo>
                  <a:cubicBezTo>
                    <a:pt x="29263" y="28962"/>
                    <a:pt x="29215" y="28938"/>
                    <a:pt x="29168" y="28938"/>
                  </a:cubicBezTo>
                  <a:close/>
                  <a:moveTo>
                    <a:pt x="10689" y="32657"/>
                  </a:moveTo>
                  <a:cubicBezTo>
                    <a:pt x="10623" y="32657"/>
                    <a:pt x="10560" y="32709"/>
                    <a:pt x="10515" y="32778"/>
                  </a:cubicBezTo>
                  <a:cubicBezTo>
                    <a:pt x="10483" y="32873"/>
                    <a:pt x="10546" y="32968"/>
                    <a:pt x="10641" y="33031"/>
                  </a:cubicBezTo>
                  <a:cubicBezTo>
                    <a:pt x="12700" y="33886"/>
                    <a:pt x="14885" y="34298"/>
                    <a:pt x="17165" y="34298"/>
                  </a:cubicBezTo>
                  <a:lnTo>
                    <a:pt x="17197" y="34298"/>
                  </a:lnTo>
                  <a:cubicBezTo>
                    <a:pt x="17292" y="34298"/>
                    <a:pt x="17355" y="34203"/>
                    <a:pt x="17355" y="34108"/>
                  </a:cubicBezTo>
                  <a:cubicBezTo>
                    <a:pt x="17355" y="34013"/>
                    <a:pt x="17260" y="33918"/>
                    <a:pt x="17165" y="33918"/>
                  </a:cubicBezTo>
                  <a:cubicBezTo>
                    <a:pt x="14948" y="33918"/>
                    <a:pt x="12795" y="33506"/>
                    <a:pt x="10768" y="32683"/>
                  </a:cubicBezTo>
                  <a:cubicBezTo>
                    <a:pt x="10742" y="32665"/>
                    <a:pt x="10715" y="32657"/>
                    <a:pt x="10689" y="32657"/>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3"/>
            <p:cNvSpPr/>
            <p:nvPr/>
          </p:nvSpPr>
          <p:spPr>
            <a:xfrm>
              <a:off x="2850025" y="3138150"/>
              <a:ext cx="190825" cy="9525"/>
            </a:xfrm>
            <a:custGeom>
              <a:avLst/>
              <a:gdLst/>
              <a:ahLst/>
              <a:cxnLst/>
              <a:rect l="l" t="t" r="r" b="b"/>
              <a:pathLst>
                <a:path w="7633" h="381" extrusionOk="0">
                  <a:moveTo>
                    <a:pt x="190" y="0"/>
                  </a:moveTo>
                  <a:cubicBezTo>
                    <a:pt x="95" y="0"/>
                    <a:pt x="0" y="63"/>
                    <a:pt x="0" y="190"/>
                  </a:cubicBezTo>
                  <a:cubicBezTo>
                    <a:pt x="0" y="285"/>
                    <a:pt x="95" y="380"/>
                    <a:pt x="190" y="380"/>
                  </a:cubicBezTo>
                  <a:lnTo>
                    <a:pt x="7442" y="380"/>
                  </a:lnTo>
                  <a:cubicBezTo>
                    <a:pt x="7537" y="380"/>
                    <a:pt x="7633" y="285"/>
                    <a:pt x="7633" y="190"/>
                  </a:cubicBezTo>
                  <a:cubicBezTo>
                    <a:pt x="7633" y="63"/>
                    <a:pt x="7537" y="0"/>
                    <a:pt x="74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3"/>
            <p:cNvSpPr/>
            <p:nvPr/>
          </p:nvSpPr>
          <p:spPr>
            <a:xfrm>
              <a:off x="2428825" y="3686200"/>
              <a:ext cx="734750" cy="735350"/>
            </a:xfrm>
            <a:custGeom>
              <a:avLst/>
              <a:gdLst/>
              <a:ahLst/>
              <a:cxnLst/>
              <a:rect l="l" t="t" r="r" b="b"/>
              <a:pathLst>
                <a:path w="29390" h="29414" extrusionOk="0">
                  <a:moveTo>
                    <a:pt x="14707" y="381"/>
                  </a:moveTo>
                  <a:cubicBezTo>
                    <a:pt x="18376" y="381"/>
                    <a:pt x="22042" y="1782"/>
                    <a:pt x="24829" y="4585"/>
                  </a:cubicBezTo>
                  <a:cubicBezTo>
                    <a:pt x="27552" y="7277"/>
                    <a:pt x="29041" y="10887"/>
                    <a:pt x="29041" y="14687"/>
                  </a:cubicBezTo>
                  <a:cubicBezTo>
                    <a:pt x="29041" y="18519"/>
                    <a:pt x="27552" y="22130"/>
                    <a:pt x="24829" y="24821"/>
                  </a:cubicBezTo>
                  <a:cubicBezTo>
                    <a:pt x="22137" y="27545"/>
                    <a:pt x="18527" y="29033"/>
                    <a:pt x="14695" y="29033"/>
                  </a:cubicBezTo>
                  <a:cubicBezTo>
                    <a:pt x="10863" y="29033"/>
                    <a:pt x="7284" y="27545"/>
                    <a:pt x="4561" y="24821"/>
                  </a:cubicBezTo>
                  <a:cubicBezTo>
                    <a:pt x="1869" y="22130"/>
                    <a:pt x="380" y="18519"/>
                    <a:pt x="380" y="14687"/>
                  </a:cubicBezTo>
                  <a:cubicBezTo>
                    <a:pt x="380" y="10887"/>
                    <a:pt x="1869" y="7277"/>
                    <a:pt x="4561" y="4585"/>
                  </a:cubicBezTo>
                  <a:cubicBezTo>
                    <a:pt x="7363" y="1782"/>
                    <a:pt x="11037" y="381"/>
                    <a:pt x="14707" y="381"/>
                  </a:cubicBezTo>
                  <a:close/>
                  <a:moveTo>
                    <a:pt x="14695" y="1"/>
                  </a:moveTo>
                  <a:cubicBezTo>
                    <a:pt x="10934" y="1"/>
                    <a:pt x="7173" y="1434"/>
                    <a:pt x="4307" y="4300"/>
                  </a:cubicBezTo>
                  <a:cubicBezTo>
                    <a:pt x="1520" y="7087"/>
                    <a:pt x="0" y="10792"/>
                    <a:pt x="0" y="14719"/>
                  </a:cubicBezTo>
                  <a:cubicBezTo>
                    <a:pt x="0" y="18614"/>
                    <a:pt x="1520" y="22320"/>
                    <a:pt x="4307" y="25106"/>
                  </a:cubicBezTo>
                  <a:cubicBezTo>
                    <a:pt x="7094" y="27862"/>
                    <a:pt x="10768" y="29413"/>
                    <a:pt x="14695" y="29413"/>
                  </a:cubicBezTo>
                  <a:cubicBezTo>
                    <a:pt x="18622" y="29413"/>
                    <a:pt x="22327" y="27862"/>
                    <a:pt x="25082" y="25106"/>
                  </a:cubicBezTo>
                  <a:cubicBezTo>
                    <a:pt x="27869" y="22320"/>
                    <a:pt x="29389" y="18646"/>
                    <a:pt x="29389" y="14719"/>
                  </a:cubicBezTo>
                  <a:cubicBezTo>
                    <a:pt x="29389" y="10792"/>
                    <a:pt x="27869" y="7087"/>
                    <a:pt x="25082" y="4300"/>
                  </a:cubicBezTo>
                  <a:cubicBezTo>
                    <a:pt x="22216" y="1434"/>
                    <a:pt x="18455" y="1"/>
                    <a:pt x="14695"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3"/>
            <p:cNvSpPr/>
            <p:nvPr/>
          </p:nvSpPr>
          <p:spPr>
            <a:xfrm>
              <a:off x="2367850" y="3625050"/>
              <a:ext cx="857475" cy="857450"/>
            </a:xfrm>
            <a:custGeom>
              <a:avLst/>
              <a:gdLst/>
              <a:ahLst/>
              <a:cxnLst/>
              <a:rect l="l" t="t" r="r" b="b"/>
              <a:pathLst>
                <a:path w="34299" h="34298" extrusionOk="0">
                  <a:moveTo>
                    <a:pt x="17134" y="0"/>
                  </a:moveTo>
                  <a:cubicBezTo>
                    <a:pt x="17039" y="0"/>
                    <a:pt x="16944" y="64"/>
                    <a:pt x="16944" y="191"/>
                  </a:cubicBezTo>
                  <a:cubicBezTo>
                    <a:pt x="16944" y="286"/>
                    <a:pt x="17039" y="381"/>
                    <a:pt x="17134" y="381"/>
                  </a:cubicBezTo>
                  <a:cubicBezTo>
                    <a:pt x="19351" y="381"/>
                    <a:pt x="21504" y="792"/>
                    <a:pt x="23563" y="1647"/>
                  </a:cubicBezTo>
                  <a:lnTo>
                    <a:pt x="23626" y="1647"/>
                  </a:lnTo>
                  <a:cubicBezTo>
                    <a:pt x="23689" y="1647"/>
                    <a:pt x="23784" y="1616"/>
                    <a:pt x="23784" y="1521"/>
                  </a:cubicBezTo>
                  <a:cubicBezTo>
                    <a:pt x="23816" y="1426"/>
                    <a:pt x="23784" y="1331"/>
                    <a:pt x="23689" y="1299"/>
                  </a:cubicBezTo>
                  <a:cubicBezTo>
                    <a:pt x="21599" y="444"/>
                    <a:pt x="19414" y="0"/>
                    <a:pt x="17134" y="0"/>
                  </a:cubicBezTo>
                  <a:close/>
                  <a:moveTo>
                    <a:pt x="10653" y="1287"/>
                  </a:moveTo>
                  <a:cubicBezTo>
                    <a:pt x="10628" y="1287"/>
                    <a:pt x="10602" y="1291"/>
                    <a:pt x="10578" y="1299"/>
                  </a:cubicBezTo>
                  <a:cubicBezTo>
                    <a:pt x="8488" y="2154"/>
                    <a:pt x="6620" y="3421"/>
                    <a:pt x="5036" y="5036"/>
                  </a:cubicBezTo>
                  <a:lnTo>
                    <a:pt x="4973" y="5068"/>
                  </a:lnTo>
                  <a:cubicBezTo>
                    <a:pt x="4910" y="5131"/>
                    <a:pt x="4910" y="5258"/>
                    <a:pt x="4973" y="5321"/>
                  </a:cubicBezTo>
                  <a:cubicBezTo>
                    <a:pt x="5036" y="5353"/>
                    <a:pt x="5068" y="5384"/>
                    <a:pt x="5131" y="5384"/>
                  </a:cubicBezTo>
                  <a:cubicBezTo>
                    <a:pt x="5163" y="5384"/>
                    <a:pt x="5226" y="5353"/>
                    <a:pt x="5258" y="5321"/>
                  </a:cubicBezTo>
                  <a:lnTo>
                    <a:pt x="5290" y="5289"/>
                  </a:lnTo>
                  <a:cubicBezTo>
                    <a:pt x="6841" y="3706"/>
                    <a:pt x="8678" y="2471"/>
                    <a:pt x="10737" y="1647"/>
                  </a:cubicBezTo>
                  <a:cubicBezTo>
                    <a:pt x="10832" y="1616"/>
                    <a:pt x="10863" y="1489"/>
                    <a:pt x="10832" y="1394"/>
                  </a:cubicBezTo>
                  <a:cubicBezTo>
                    <a:pt x="10808" y="1323"/>
                    <a:pt x="10731" y="1287"/>
                    <a:pt x="10653" y="1287"/>
                  </a:cubicBezTo>
                  <a:close/>
                  <a:moveTo>
                    <a:pt x="29136" y="4957"/>
                  </a:moveTo>
                  <a:cubicBezTo>
                    <a:pt x="29089" y="4957"/>
                    <a:pt x="29041" y="4973"/>
                    <a:pt x="29010" y="5004"/>
                  </a:cubicBezTo>
                  <a:cubicBezTo>
                    <a:pt x="28915" y="5099"/>
                    <a:pt x="28946" y="5226"/>
                    <a:pt x="29010" y="5289"/>
                  </a:cubicBezTo>
                  <a:cubicBezTo>
                    <a:pt x="30561" y="6841"/>
                    <a:pt x="31797" y="8678"/>
                    <a:pt x="32652" y="10705"/>
                  </a:cubicBezTo>
                  <a:cubicBezTo>
                    <a:pt x="32652" y="10768"/>
                    <a:pt x="32747" y="10831"/>
                    <a:pt x="32810" y="10831"/>
                  </a:cubicBezTo>
                  <a:cubicBezTo>
                    <a:pt x="32842" y="10831"/>
                    <a:pt x="32873" y="10831"/>
                    <a:pt x="32873" y="10800"/>
                  </a:cubicBezTo>
                  <a:cubicBezTo>
                    <a:pt x="32968" y="10768"/>
                    <a:pt x="33032" y="10673"/>
                    <a:pt x="32968" y="10578"/>
                  </a:cubicBezTo>
                  <a:cubicBezTo>
                    <a:pt x="32113" y="8488"/>
                    <a:pt x="30878" y="6619"/>
                    <a:pt x="29263" y="5036"/>
                  </a:cubicBezTo>
                  <a:lnTo>
                    <a:pt x="29263" y="5004"/>
                  </a:lnTo>
                  <a:cubicBezTo>
                    <a:pt x="29231" y="4973"/>
                    <a:pt x="29184" y="4957"/>
                    <a:pt x="29136" y="4957"/>
                  </a:cubicBezTo>
                  <a:close/>
                  <a:moveTo>
                    <a:pt x="1471" y="10506"/>
                  </a:moveTo>
                  <a:cubicBezTo>
                    <a:pt x="1393" y="10506"/>
                    <a:pt x="1320" y="10563"/>
                    <a:pt x="1268" y="10641"/>
                  </a:cubicBezTo>
                  <a:cubicBezTo>
                    <a:pt x="412" y="12700"/>
                    <a:pt x="1" y="14885"/>
                    <a:pt x="1" y="17165"/>
                  </a:cubicBezTo>
                  <a:lnTo>
                    <a:pt x="1" y="17197"/>
                  </a:lnTo>
                  <a:cubicBezTo>
                    <a:pt x="1" y="17292"/>
                    <a:pt x="64" y="17387"/>
                    <a:pt x="191" y="17387"/>
                  </a:cubicBezTo>
                  <a:cubicBezTo>
                    <a:pt x="286" y="17387"/>
                    <a:pt x="381" y="17292"/>
                    <a:pt x="381" y="17197"/>
                  </a:cubicBezTo>
                  <a:lnTo>
                    <a:pt x="381" y="17133"/>
                  </a:lnTo>
                  <a:cubicBezTo>
                    <a:pt x="381" y="14948"/>
                    <a:pt x="793" y="12795"/>
                    <a:pt x="1616" y="10768"/>
                  </a:cubicBezTo>
                  <a:cubicBezTo>
                    <a:pt x="1648" y="10673"/>
                    <a:pt x="1616" y="10578"/>
                    <a:pt x="1521" y="10515"/>
                  </a:cubicBezTo>
                  <a:cubicBezTo>
                    <a:pt x="1504" y="10509"/>
                    <a:pt x="1487" y="10506"/>
                    <a:pt x="1471" y="10506"/>
                  </a:cubicBezTo>
                  <a:close/>
                  <a:moveTo>
                    <a:pt x="34108" y="16943"/>
                  </a:moveTo>
                  <a:cubicBezTo>
                    <a:pt x="34013" y="16943"/>
                    <a:pt x="33918" y="17038"/>
                    <a:pt x="33918" y="17133"/>
                  </a:cubicBezTo>
                  <a:cubicBezTo>
                    <a:pt x="33918" y="19350"/>
                    <a:pt x="33507" y="21504"/>
                    <a:pt x="32652" y="23562"/>
                  </a:cubicBezTo>
                  <a:cubicBezTo>
                    <a:pt x="32620" y="23657"/>
                    <a:pt x="32652" y="23752"/>
                    <a:pt x="32747" y="23784"/>
                  </a:cubicBezTo>
                  <a:cubicBezTo>
                    <a:pt x="32778" y="23815"/>
                    <a:pt x="32810" y="23815"/>
                    <a:pt x="32842" y="23815"/>
                  </a:cubicBezTo>
                  <a:cubicBezTo>
                    <a:pt x="32905" y="23815"/>
                    <a:pt x="32968" y="23752"/>
                    <a:pt x="33000" y="23689"/>
                  </a:cubicBezTo>
                  <a:cubicBezTo>
                    <a:pt x="33855" y="21599"/>
                    <a:pt x="34298" y="19414"/>
                    <a:pt x="34298" y="17165"/>
                  </a:cubicBezTo>
                  <a:lnTo>
                    <a:pt x="34298" y="17133"/>
                  </a:lnTo>
                  <a:cubicBezTo>
                    <a:pt x="34298" y="17038"/>
                    <a:pt x="34203" y="16943"/>
                    <a:pt x="34108" y="16943"/>
                  </a:cubicBezTo>
                  <a:close/>
                  <a:moveTo>
                    <a:pt x="1496" y="23487"/>
                  </a:moveTo>
                  <a:cubicBezTo>
                    <a:pt x="1473" y="23487"/>
                    <a:pt x="1450" y="23491"/>
                    <a:pt x="1426" y="23499"/>
                  </a:cubicBezTo>
                  <a:cubicBezTo>
                    <a:pt x="1331" y="23530"/>
                    <a:pt x="1268" y="23657"/>
                    <a:pt x="1299" y="23752"/>
                  </a:cubicBezTo>
                  <a:cubicBezTo>
                    <a:pt x="2154" y="25811"/>
                    <a:pt x="3421" y="27679"/>
                    <a:pt x="5005" y="29263"/>
                  </a:cubicBezTo>
                  <a:lnTo>
                    <a:pt x="5036" y="29294"/>
                  </a:lnTo>
                  <a:cubicBezTo>
                    <a:pt x="5068" y="29326"/>
                    <a:pt x="5131" y="29358"/>
                    <a:pt x="5163" y="29358"/>
                  </a:cubicBezTo>
                  <a:cubicBezTo>
                    <a:pt x="5195" y="29358"/>
                    <a:pt x="5258" y="29326"/>
                    <a:pt x="5290" y="29294"/>
                  </a:cubicBezTo>
                  <a:cubicBezTo>
                    <a:pt x="5385" y="29199"/>
                    <a:pt x="5353" y="29073"/>
                    <a:pt x="5290" y="29009"/>
                  </a:cubicBezTo>
                  <a:cubicBezTo>
                    <a:pt x="3706" y="27457"/>
                    <a:pt x="2503" y="25621"/>
                    <a:pt x="1648" y="23594"/>
                  </a:cubicBezTo>
                  <a:cubicBezTo>
                    <a:pt x="1624" y="23523"/>
                    <a:pt x="1564" y="23487"/>
                    <a:pt x="1496" y="23487"/>
                  </a:cubicBezTo>
                  <a:close/>
                  <a:moveTo>
                    <a:pt x="29010" y="29009"/>
                  </a:moveTo>
                  <a:cubicBezTo>
                    <a:pt x="27426" y="30593"/>
                    <a:pt x="25621" y="31796"/>
                    <a:pt x="23594" y="32651"/>
                  </a:cubicBezTo>
                  <a:cubicBezTo>
                    <a:pt x="23499" y="32683"/>
                    <a:pt x="23468" y="32778"/>
                    <a:pt x="23499" y="32873"/>
                  </a:cubicBezTo>
                  <a:cubicBezTo>
                    <a:pt x="23531" y="32968"/>
                    <a:pt x="23594" y="32999"/>
                    <a:pt x="23658" y="32999"/>
                  </a:cubicBezTo>
                  <a:lnTo>
                    <a:pt x="23721" y="32999"/>
                  </a:lnTo>
                  <a:cubicBezTo>
                    <a:pt x="25811" y="32113"/>
                    <a:pt x="27680" y="30878"/>
                    <a:pt x="29263" y="29263"/>
                  </a:cubicBezTo>
                  <a:lnTo>
                    <a:pt x="29168" y="29136"/>
                  </a:lnTo>
                  <a:lnTo>
                    <a:pt x="29010" y="29009"/>
                  </a:lnTo>
                  <a:close/>
                  <a:moveTo>
                    <a:pt x="10658" y="32657"/>
                  </a:moveTo>
                  <a:cubicBezTo>
                    <a:pt x="10593" y="32657"/>
                    <a:pt x="10538" y="32709"/>
                    <a:pt x="10515" y="32778"/>
                  </a:cubicBezTo>
                  <a:cubicBezTo>
                    <a:pt x="10483" y="32873"/>
                    <a:pt x="10515" y="32968"/>
                    <a:pt x="10610" y="32999"/>
                  </a:cubicBezTo>
                  <a:cubicBezTo>
                    <a:pt x="12700" y="33855"/>
                    <a:pt x="14885" y="34298"/>
                    <a:pt x="17134" y="34298"/>
                  </a:cubicBezTo>
                  <a:lnTo>
                    <a:pt x="17165" y="34298"/>
                  </a:lnTo>
                  <a:cubicBezTo>
                    <a:pt x="17260" y="34298"/>
                    <a:pt x="17355" y="34203"/>
                    <a:pt x="17355" y="34108"/>
                  </a:cubicBezTo>
                  <a:cubicBezTo>
                    <a:pt x="17355" y="34013"/>
                    <a:pt x="17229" y="33918"/>
                    <a:pt x="17134" y="33918"/>
                  </a:cubicBezTo>
                  <a:cubicBezTo>
                    <a:pt x="14917" y="33918"/>
                    <a:pt x="12795" y="33506"/>
                    <a:pt x="10737" y="32683"/>
                  </a:cubicBezTo>
                  <a:cubicBezTo>
                    <a:pt x="10710" y="32665"/>
                    <a:pt x="10684" y="32657"/>
                    <a:pt x="10658" y="32657"/>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3"/>
            <p:cNvSpPr/>
            <p:nvPr/>
          </p:nvSpPr>
          <p:spPr>
            <a:xfrm>
              <a:off x="3099425" y="3612775"/>
              <a:ext cx="138575" cy="137400"/>
            </a:xfrm>
            <a:custGeom>
              <a:avLst/>
              <a:gdLst/>
              <a:ahLst/>
              <a:cxnLst/>
              <a:rect l="l" t="t" r="r" b="b"/>
              <a:pathLst>
                <a:path w="5543" h="5496" extrusionOk="0">
                  <a:moveTo>
                    <a:pt x="5336" y="1"/>
                  </a:moveTo>
                  <a:cubicBezTo>
                    <a:pt x="5289" y="1"/>
                    <a:pt x="5241" y="16"/>
                    <a:pt x="5194" y="48"/>
                  </a:cubicBezTo>
                  <a:lnTo>
                    <a:pt x="95" y="5178"/>
                  </a:lnTo>
                  <a:cubicBezTo>
                    <a:pt x="0" y="5242"/>
                    <a:pt x="0" y="5369"/>
                    <a:pt x="95" y="5432"/>
                  </a:cubicBezTo>
                  <a:cubicBezTo>
                    <a:pt x="127" y="5464"/>
                    <a:pt x="158" y="5495"/>
                    <a:pt x="222" y="5495"/>
                  </a:cubicBezTo>
                  <a:cubicBezTo>
                    <a:pt x="253" y="5495"/>
                    <a:pt x="317" y="5464"/>
                    <a:pt x="348" y="5432"/>
                  </a:cubicBezTo>
                  <a:lnTo>
                    <a:pt x="5479" y="301"/>
                  </a:lnTo>
                  <a:cubicBezTo>
                    <a:pt x="5542" y="238"/>
                    <a:pt x="5542" y="111"/>
                    <a:pt x="5479" y="48"/>
                  </a:cubicBezTo>
                  <a:cubicBezTo>
                    <a:pt x="5431" y="16"/>
                    <a:pt x="5384" y="1"/>
                    <a:pt x="53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3"/>
            <p:cNvSpPr/>
            <p:nvPr/>
          </p:nvSpPr>
          <p:spPr>
            <a:xfrm>
              <a:off x="4251375" y="3686200"/>
              <a:ext cx="734750" cy="735350"/>
            </a:xfrm>
            <a:custGeom>
              <a:avLst/>
              <a:gdLst/>
              <a:ahLst/>
              <a:cxnLst/>
              <a:rect l="l" t="t" r="r" b="b"/>
              <a:pathLst>
                <a:path w="29390" h="29414" extrusionOk="0">
                  <a:moveTo>
                    <a:pt x="14695" y="373"/>
                  </a:moveTo>
                  <a:cubicBezTo>
                    <a:pt x="18369" y="373"/>
                    <a:pt x="22042" y="1766"/>
                    <a:pt x="24829" y="4585"/>
                  </a:cubicBezTo>
                  <a:cubicBezTo>
                    <a:pt x="27521" y="7277"/>
                    <a:pt x="29009" y="10855"/>
                    <a:pt x="29009" y="14687"/>
                  </a:cubicBezTo>
                  <a:cubicBezTo>
                    <a:pt x="29009" y="18519"/>
                    <a:pt x="27521" y="22130"/>
                    <a:pt x="24829" y="24821"/>
                  </a:cubicBezTo>
                  <a:cubicBezTo>
                    <a:pt x="22106" y="27545"/>
                    <a:pt x="18527" y="29033"/>
                    <a:pt x="14695" y="29033"/>
                  </a:cubicBezTo>
                  <a:cubicBezTo>
                    <a:pt x="10863" y="29033"/>
                    <a:pt x="7284" y="27545"/>
                    <a:pt x="4561" y="24821"/>
                  </a:cubicBezTo>
                  <a:cubicBezTo>
                    <a:pt x="1869" y="22130"/>
                    <a:pt x="381" y="18519"/>
                    <a:pt x="381" y="14687"/>
                  </a:cubicBezTo>
                  <a:cubicBezTo>
                    <a:pt x="381" y="10887"/>
                    <a:pt x="1869" y="7277"/>
                    <a:pt x="4561" y="4585"/>
                  </a:cubicBezTo>
                  <a:cubicBezTo>
                    <a:pt x="7348" y="1766"/>
                    <a:pt x="11021" y="373"/>
                    <a:pt x="14695" y="373"/>
                  </a:cubicBezTo>
                  <a:close/>
                  <a:moveTo>
                    <a:pt x="14695" y="1"/>
                  </a:moveTo>
                  <a:cubicBezTo>
                    <a:pt x="10934" y="1"/>
                    <a:pt x="7174" y="1434"/>
                    <a:pt x="4308" y="4300"/>
                  </a:cubicBezTo>
                  <a:cubicBezTo>
                    <a:pt x="1521" y="7087"/>
                    <a:pt x="1" y="10792"/>
                    <a:pt x="1" y="14719"/>
                  </a:cubicBezTo>
                  <a:cubicBezTo>
                    <a:pt x="1" y="18614"/>
                    <a:pt x="1521" y="22320"/>
                    <a:pt x="4308" y="25106"/>
                  </a:cubicBezTo>
                  <a:cubicBezTo>
                    <a:pt x="7094" y="27862"/>
                    <a:pt x="10768" y="29413"/>
                    <a:pt x="14695" y="29413"/>
                  </a:cubicBezTo>
                  <a:cubicBezTo>
                    <a:pt x="18622" y="29413"/>
                    <a:pt x="22327" y="27862"/>
                    <a:pt x="25082" y="25106"/>
                  </a:cubicBezTo>
                  <a:cubicBezTo>
                    <a:pt x="27869" y="22320"/>
                    <a:pt x="29389" y="18646"/>
                    <a:pt x="29389" y="14719"/>
                  </a:cubicBezTo>
                  <a:cubicBezTo>
                    <a:pt x="29389" y="10792"/>
                    <a:pt x="27869" y="7087"/>
                    <a:pt x="25082" y="4300"/>
                  </a:cubicBezTo>
                  <a:cubicBezTo>
                    <a:pt x="22216" y="1434"/>
                    <a:pt x="18456" y="1"/>
                    <a:pt x="14695"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3"/>
            <p:cNvSpPr/>
            <p:nvPr/>
          </p:nvSpPr>
          <p:spPr>
            <a:xfrm>
              <a:off x="4190400" y="3625050"/>
              <a:ext cx="856675" cy="857450"/>
            </a:xfrm>
            <a:custGeom>
              <a:avLst/>
              <a:gdLst/>
              <a:ahLst/>
              <a:cxnLst/>
              <a:rect l="l" t="t" r="r" b="b"/>
              <a:pathLst>
                <a:path w="34267" h="34298" extrusionOk="0">
                  <a:moveTo>
                    <a:pt x="17134" y="0"/>
                  </a:moveTo>
                  <a:cubicBezTo>
                    <a:pt x="17007" y="0"/>
                    <a:pt x="16944" y="64"/>
                    <a:pt x="16944" y="191"/>
                  </a:cubicBezTo>
                  <a:cubicBezTo>
                    <a:pt x="16944" y="286"/>
                    <a:pt x="17039" y="381"/>
                    <a:pt x="17134" y="381"/>
                  </a:cubicBezTo>
                  <a:cubicBezTo>
                    <a:pt x="19351" y="381"/>
                    <a:pt x="21504" y="792"/>
                    <a:pt x="23531" y="1647"/>
                  </a:cubicBezTo>
                  <a:lnTo>
                    <a:pt x="23594" y="1647"/>
                  </a:lnTo>
                  <a:cubicBezTo>
                    <a:pt x="23689" y="1647"/>
                    <a:pt x="23753" y="1616"/>
                    <a:pt x="23784" y="1521"/>
                  </a:cubicBezTo>
                  <a:cubicBezTo>
                    <a:pt x="23816" y="1426"/>
                    <a:pt x="23784" y="1331"/>
                    <a:pt x="23689" y="1299"/>
                  </a:cubicBezTo>
                  <a:cubicBezTo>
                    <a:pt x="21599" y="444"/>
                    <a:pt x="19382" y="0"/>
                    <a:pt x="17134" y="0"/>
                  </a:cubicBezTo>
                  <a:close/>
                  <a:moveTo>
                    <a:pt x="10600" y="1291"/>
                  </a:moveTo>
                  <a:cubicBezTo>
                    <a:pt x="10581" y="1291"/>
                    <a:pt x="10564" y="1293"/>
                    <a:pt x="10547" y="1299"/>
                  </a:cubicBezTo>
                  <a:cubicBezTo>
                    <a:pt x="8488" y="2186"/>
                    <a:pt x="6620" y="3421"/>
                    <a:pt x="5005" y="5036"/>
                  </a:cubicBezTo>
                  <a:cubicBezTo>
                    <a:pt x="4941" y="5099"/>
                    <a:pt x="4941" y="5226"/>
                    <a:pt x="5005" y="5289"/>
                  </a:cubicBezTo>
                  <a:cubicBezTo>
                    <a:pt x="5036" y="5321"/>
                    <a:pt x="5100" y="5353"/>
                    <a:pt x="5131" y="5353"/>
                  </a:cubicBezTo>
                  <a:cubicBezTo>
                    <a:pt x="5195" y="5353"/>
                    <a:pt x="5226" y="5321"/>
                    <a:pt x="5258" y="5289"/>
                  </a:cubicBezTo>
                  <a:cubicBezTo>
                    <a:pt x="6842" y="3706"/>
                    <a:pt x="8678" y="2502"/>
                    <a:pt x="10705" y="1647"/>
                  </a:cubicBezTo>
                  <a:cubicBezTo>
                    <a:pt x="10800" y="1616"/>
                    <a:pt x="10832" y="1521"/>
                    <a:pt x="10800" y="1426"/>
                  </a:cubicBezTo>
                  <a:cubicBezTo>
                    <a:pt x="10774" y="1347"/>
                    <a:pt x="10684" y="1291"/>
                    <a:pt x="10600" y="1291"/>
                  </a:cubicBezTo>
                  <a:close/>
                  <a:moveTo>
                    <a:pt x="29263" y="5004"/>
                  </a:moveTo>
                  <a:lnTo>
                    <a:pt x="29105" y="5131"/>
                  </a:lnTo>
                  <a:lnTo>
                    <a:pt x="29010" y="5289"/>
                  </a:lnTo>
                  <a:cubicBezTo>
                    <a:pt x="30562" y="6841"/>
                    <a:pt x="31797" y="8678"/>
                    <a:pt x="32620" y="10705"/>
                  </a:cubicBezTo>
                  <a:cubicBezTo>
                    <a:pt x="32652" y="10768"/>
                    <a:pt x="32715" y="10831"/>
                    <a:pt x="32810" y="10831"/>
                  </a:cubicBezTo>
                  <a:cubicBezTo>
                    <a:pt x="32810" y="10831"/>
                    <a:pt x="32842" y="10800"/>
                    <a:pt x="32873" y="10800"/>
                  </a:cubicBezTo>
                  <a:cubicBezTo>
                    <a:pt x="32968" y="10768"/>
                    <a:pt x="33000" y="10641"/>
                    <a:pt x="32968" y="10546"/>
                  </a:cubicBezTo>
                  <a:cubicBezTo>
                    <a:pt x="32113" y="8488"/>
                    <a:pt x="30878" y="6619"/>
                    <a:pt x="29263" y="5004"/>
                  </a:cubicBezTo>
                  <a:close/>
                  <a:moveTo>
                    <a:pt x="1471" y="10475"/>
                  </a:moveTo>
                  <a:cubicBezTo>
                    <a:pt x="1394" y="10475"/>
                    <a:pt x="1325" y="10531"/>
                    <a:pt x="1299" y="10610"/>
                  </a:cubicBezTo>
                  <a:cubicBezTo>
                    <a:pt x="413" y="12700"/>
                    <a:pt x="1" y="14885"/>
                    <a:pt x="1" y="17165"/>
                  </a:cubicBezTo>
                  <a:cubicBezTo>
                    <a:pt x="1" y="17260"/>
                    <a:pt x="64" y="17323"/>
                    <a:pt x="159" y="17323"/>
                  </a:cubicBezTo>
                  <a:cubicBezTo>
                    <a:pt x="286" y="17323"/>
                    <a:pt x="349" y="17260"/>
                    <a:pt x="349" y="17165"/>
                  </a:cubicBezTo>
                  <a:cubicBezTo>
                    <a:pt x="349" y="14948"/>
                    <a:pt x="793" y="12763"/>
                    <a:pt x="1616" y="10736"/>
                  </a:cubicBezTo>
                  <a:cubicBezTo>
                    <a:pt x="1679" y="10641"/>
                    <a:pt x="1616" y="10546"/>
                    <a:pt x="1521" y="10483"/>
                  </a:cubicBezTo>
                  <a:cubicBezTo>
                    <a:pt x="1504" y="10477"/>
                    <a:pt x="1487" y="10475"/>
                    <a:pt x="1471" y="10475"/>
                  </a:cubicBezTo>
                  <a:close/>
                  <a:moveTo>
                    <a:pt x="34109" y="16943"/>
                  </a:moveTo>
                  <a:cubicBezTo>
                    <a:pt x="33982" y="16943"/>
                    <a:pt x="33919" y="17038"/>
                    <a:pt x="33919" y="17165"/>
                  </a:cubicBezTo>
                  <a:cubicBezTo>
                    <a:pt x="33919" y="19350"/>
                    <a:pt x="33475" y="21504"/>
                    <a:pt x="32652" y="23530"/>
                  </a:cubicBezTo>
                  <a:cubicBezTo>
                    <a:pt x="32620" y="23625"/>
                    <a:pt x="32652" y="23752"/>
                    <a:pt x="32747" y="23784"/>
                  </a:cubicBezTo>
                  <a:lnTo>
                    <a:pt x="32810" y="23784"/>
                  </a:lnTo>
                  <a:cubicBezTo>
                    <a:pt x="32905" y="23784"/>
                    <a:pt x="32968" y="23752"/>
                    <a:pt x="33000" y="23689"/>
                  </a:cubicBezTo>
                  <a:cubicBezTo>
                    <a:pt x="33855" y="21599"/>
                    <a:pt x="34267" y="19414"/>
                    <a:pt x="34267" y="17165"/>
                  </a:cubicBezTo>
                  <a:lnTo>
                    <a:pt x="34267" y="17133"/>
                  </a:lnTo>
                  <a:cubicBezTo>
                    <a:pt x="34267" y="17007"/>
                    <a:pt x="34204" y="16943"/>
                    <a:pt x="34109" y="16943"/>
                  </a:cubicBezTo>
                  <a:close/>
                  <a:moveTo>
                    <a:pt x="1465" y="23455"/>
                  </a:moveTo>
                  <a:cubicBezTo>
                    <a:pt x="1442" y="23455"/>
                    <a:pt x="1418" y="23459"/>
                    <a:pt x="1394" y="23467"/>
                  </a:cubicBezTo>
                  <a:cubicBezTo>
                    <a:pt x="1299" y="23499"/>
                    <a:pt x="1236" y="23625"/>
                    <a:pt x="1299" y="23720"/>
                  </a:cubicBezTo>
                  <a:cubicBezTo>
                    <a:pt x="2154" y="25811"/>
                    <a:pt x="3390" y="27679"/>
                    <a:pt x="5005" y="29263"/>
                  </a:cubicBezTo>
                  <a:lnTo>
                    <a:pt x="5036" y="29294"/>
                  </a:lnTo>
                  <a:cubicBezTo>
                    <a:pt x="5068" y="29358"/>
                    <a:pt x="5131" y="29358"/>
                    <a:pt x="5163" y="29358"/>
                  </a:cubicBezTo>
                  <a:cubicBezTo>
                    <a:pt x="5226" y="29358"/>
                    <a:pt x="5258" y="29358"/>
                    <a:pt x="5290" y="29326"/>
                  </a:cubicBezTo>
                  <a:cubicBezTo>
                    <a:pt x="5385" y="29231"/>
                    <a:pt x="5385" y="29104"/>
                    <a:pt x="5290" y="29041"/>
                  </a:cubicBezTo>
                  <a:lnTo>
                    <a:pt x="5258" y="29009"/>
                  </a:lnTo>
                  <a:cubicBezTo>
                    <a:pt x="3706" y="27426"/>
                    <a:pt x="2471" y="25621"/>
                    <a:pt x="1616" y="23562"/>
                  </a:cubicBezTo>
                  <a:cubicBezTo>
                    <a:pt x="1592" y="23491"/>
                    <a:pt x="1533" y="23455"/>
                    <a:pt x="1465" y="23455"/>
                  </a:cubicBezTo>
                  <a:close/>
                  <a:moveTo>
                    <a:pt x="29150" y="28949"/>
                  </a:moveTo>
                  <a:cubicBezTo>
                    <a:pt x="29098" y="28949"/>
                    <a:pt x="29045" y="28974"/>
                    <a:pt x="29010" y="29009"/>
                  </a:cubicBezTo>
                  <a:cubicBezTo>
                    <a:pt x="27426" y="30561"/>
                    <a:pt x="25621" y="31796"/>
                    <a:pt x="23594" y="32651"/>
                  </a:cubicBezTo>
                  <a:cubicBezTo>
                    <a:pt x="23499" y="32683"/>
                    <a:pt x="23468" y="32778"/>
                    <a:pt x="23499" y="32873"/>
                  </a:cubicBezTo>
                  <a:cubicBezTo>
                    <a:pt x="23531" y="32968"/>
                    <a:pt x="23594" y="32999"/>
                    <a:pt x="23658" y="32999"/>
                  </a:cubicBezTo>
                  <a:cubicBezTo>
                    <a:pt x="23689" y="32999"/>
                    <a:pt x="23721" y="32999"/>
                    <a:pt x="23721" y="32968"/>
                  </a:cubicBezTo>
                  <a:cubicBezTo>
                    <a:pt x="25811" y="32113"/>
                    <a:pt x="27648" y="30878"/>
                    <a:pt x="29263" y="29263"/>
                  </a:cubicBezTo>
                  <a:lnTo>
                    <a:pt x="29295" y="29231"/>
                  </a:lnTo>
                  <a:cubicBezTo>
                    <a:pt x="29358" y="29168"/>
                    <a:pt x="29327" y="29073"/>
                    <a:pt x="29263" y="29009"/>
                  </a:cubicBezTo>
                  <a:cubicBezTo>
                    <a:pt x="29235" y="28966"/>
                    <a:pt x="29193" y="28949"/>
                    <a:pt x="29150" y="28949"/>
                  </a:cubicBezTo>
                  <a:close/>
                  <a:moveTo>
                    <a:pt x="10684" y="32657"/>
                  </a:moveTo>
                  <a:cubicBezTo>
                    <a:pt x="10610" y="32657"/>
                    <a:pt x="10538" y="32709"/>
                    <a:pt x="10515" y="32778"/>
                  </a:cubicBezTo>
                  <a:cubicBezTo>
                    <a:pt x="10483" y="32873"/>
                    <a:pt x="10515" y="32968"/>
                    <a:pt x="10610" y="33031"/>
                  </a:cubicBezTo>
                  <a:cubicBezTo>
                    <a:pt x="12700" y="33855"/>
                    <a:pt x="14885" y="34298"/>
                    <a:pt x="17134" y="34298"/>
                  </a:cubicBezTo>
                  <a:lnTo>
                    <a:pt x="17166" y="34298"/>
                  </a:lnTo>
                  <a:cubicBezTo>
                    <a:pt x="17292" y="34298"/>
                    <a:pt x="17356" y="34203"/>
                    <a:pt x="17356" y="34108"/>
                  </a:cubicBezTo>
                  <a:cubicBezTo>
                    <a:pt x="17356" y="34013"/>
                    <a:pt x="17292" y="33918"/>
                    <a:pt x="17166" y="33918"/>
                  </a:cubicBezTo>
                  <a:lnTo>
                    <a:pt x="17134" y="33918"/>
                  </a:lnTo>
                  <a:cubicBezTo>
                    <a:pt x="14917" y="33918"/>
                    <a:pt x="12795" y="33506"/>
                    <a:pt x="10768" y="32683"/>
                  </a:cubicBezTo>
                  <a:cubicBezTo>
                    <a:pt x="10742" y="32665"/>
                    <a:pt x="10713" y="32657"/>
                    <a:pt x="10684" y="32657"/>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3"/>
            <p:cNvSpPr/>
            <p:nvPr/>
          </p:nvSpPr>
          <p:spPr>
            <a:xfrm>
              <a:off x="4176950" y="3612775"/>
              <a:ext cx="138575" cy="137400"/>
            </a:xfrm>
            <a:custGeom>
              <a:avLst/>
              <a:gdLst/>
              <a:ahLst/>
              <a:cxnLst/>
              <a:rect l="l" t="t" r="r" b="b"/>
              <a:pathLst>
                <a:path w="5543" h="5496" extrusionOk="0">
                  <a:moveTo>
                    <a:pt x="222" y="1"/>
                  </a:moveTo>
                  <a:cubicBezTo>
                    <a:pt x="175" y="1"/>
                    <a:pt x="127" y="16"/>
                    <a:pt x="96" y="48"/>
                  </a:cubicBezTo>
                  <a:cubicBezTo>
                    <a:pt x="1" y="111"/>
                    <a:pt x="1" y="238"/>
                    <a:pt x="96" y="301"/>
                  </a:cubicBezTo>
                  <a:lnTo>
                    <a:pt x="5194" y="5432"/>
                  </a:lnTo>
                  <a:cubicBezTo>
                    <a:pt x="5258" y="5464"/>
                    <a:pt x="5289" y="5495"/>
                    <a:pt x="5353" y="5495"/>
                  </a:cubicBezTo>
                  <a:cubicBezTo>
                    <a:pt x="5384" y="5495"/>
                    <a:pt x="5448" y="5464"/>
                    <a:pt x="5479" y="5432"/>
                  </a:cubicBezTo>
                  <a:cubicBezTo>
                    <a:pt x="5543" y="5369"/>
                    <a:pt x="5543" y="5242"/>
                    <a:pt x="5479" y="5178"/>
                  </a:cubicBezTo>
                  <a:lnTo>
                    <a:pt x="349" y="48"/>
                  </a:lnTo>
                  <a:cubicBezTo>
                    <a:pt x="317" y="16"/>
                    <a:pt x="270" y="1"/>
                    <a:pt x="222"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3"/>
            <p:cNvSpPr/>
            <p:nvPr/>
          </p:nvSpPr>
          <p:spPr>
            <a:xfrm>
              <a:off x="4629025" y="2775525"/>
              <a:ext cx="734750" cy="734750"/>
            </a:xfrm>
            <a:custGeom>
              <a:avLst/>
              <a:gdLst/>
              <a:ahLst/>
              <a:cxnLst/>
              <a:rect l="l" t="t" r="r" b="b"/>
              <a:pathLst>
                <a:path w="29390" h="29390" extrusionOk="0">
                  <a:moveTo>
                    <a:pt x="14695" y="349"/>
                  </a:moveTo>
                  <a:cubicBezTo>
                    <a:pt x="22581" y="349"/>
                    <a:pt x="29010" y="6778"/>
                    <a:pt x="29010" y="14695"/>
                  </a:cubicBezTo>
                  <a:cubicBezTo>
                    <a:pt x="29010" y="22581"/>
                    <a:pt x="22581" y="29009"/>
                    <a:pt x="14695" y="29009"/>
                  </a:cubicBezTo>
                  <a:cubicBezTo>
                    <a:pt x="6778" y="29009"/>
                    <a:pt x="349" y="22581"/>
                    <a:pt x="349" y="14695"/>
                  </a:cubicBezTo>
                  <a:cubicBezTo>
                    <a:pt x="349" y="6778"/>
                    <a:pt x="6778" y="349"/>
                    <a:pt x="14695" y="349"/>
                  </a:cubicBezTo>
                  <a:close/>
                  <a:moveTo>
                    <a:pt x="14695" y="1"/>
                  </a:moveTo>
                  <a:cubicBezTo>
                    <a:pt x="6588" y="1"/>
                    <a:pt x="1" y="6588"/>
                    <a:pt x="1" y="14695"/>
                  </a:cubicBezTo>
                  <a:cubicBezTo>
                    <a:pt x="1" y="22802"/>
                    <a:pt x="6588" y="29390"/>
                    <a:pt x="14695" y="29390"/>
                  </a:cubicBezTo>
                  <a:cubicBezTo>
                    <a:pt x="22802" y="29390"/>
                    <a:pt x="29390" y="22802"/>
                    <a:pt x="29390" y="14695"/>
                  </a:cubicBezTo>
                  <a:cubicBezTo>
                    <a:pt x="29390" y="6588"/>
                    <a:pt x="22802" y="1"/>
                    <a:pt x="14695"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3"/>
            <p:cNvSpPr/>
            <p:nvPr/>
          </p:nvSpPr>
          <p:spPr>
            <a:xfrm>
              <a:off x="4567275" y="2713775"/>
              <a:ext cx="857475" cy="857450"/>
            </a:xfrm>
            <a:custGeom>
              <a:avLst/>
              <a:gdLst/>
              <a:ahLst/>
              <a:cxnLst/>
              <a:rect l="l" t="t" r="r" b="b"/>
              <a:pathLst>
                <a:path w="34299" h="34298" extrusionOk="0">
                  <a:moveTo>
                    <a:pt x="17133" y="1"/>
                  </a:moveTo>
                  <a:cubicBezTo>
                    <a:pt x="17007" y="1"/>
                    <a:pt x="16943" y="96"/>
                    <a:pt x="16943" y="191"/>
                  </a:cubicBezTo>
                  <a:cubicBezTo>
                    <a:pt x="16943" y="286"/>
                    <a:pt x="17038" y="381"/>
                    <a:pt x="17165" y="381"/>
                  </a:cubicBezTo>
                  <a:cubicBezTo>
                    <a:pt x="19350" y="381"/>
                    <a:pt x="21504" y="792"/>
                    <a:pt x="23531" y="1647"/>
                  </a:cubicBezTo>
                  <a:lnTo>
                    <a:pt x="23626" y="1647"/>
                  </a:lnTo>
                  <a:cubicBezTo>
                    <a:pt x="23689" y="1647"/>
                    <a:pt x="23752" y="1616"/>
                    <a:pt x="23784" y="1521"/>
                  </a:cubicBezTo>
                  <a:cubicBezTo>
                    <a:pt x="23816" y="1426"/>
                    <a:pt x="23784" y="1331"/>
                    <a:pt x="23689" y="1299"/>
                  </a:cubicBezTo>
                  <a:cubicBezTo>
                    <a:pt x="21630" y="444"/>
                    <a:pt x="19414" y="1"/>
                    <a:pt x="17165" y="1"/>
                  </a:cubicBezTo>
                  <a:close/>
                  <a:moveTo>
                    <a:pt x="10656" y="1305"/>
                  </a:moveTo>
                  <a:cubicBezTo>
                    <a:pt x="10631" y="1305"/>
                    <a:pt x="10604" y="1313"/>
                    <a:pt x="10578" y="1331"/>
                  </a:cubicBezTo>
                  <a:cubicBezTo>
                    <a:pt x="8488" y="2186"/>
                    <a:pt x="6619" y="3453"/>
                    <a:pt x="5004" y="5036"/>
                  </a:cubicBezTo>
                  <a:cubicBezTo>
                    <a:pt x="4941" y="5131"/>
                    <a:pt x="4941" y="5226"/>
                    <a:pt x="5004" y="5321"/>
                  </a:cubicBezTo>
                  <a:cubicBezTo>
                    <a:pt x="5036" y="5353"/>
                    <a:pt x="5099" y="5353"/>
                    <a:pt x="5131" y="5353"/>
                  </a:cubicBezTo>
                  <a:cubicBezTo>
                    <a:pt x="5194" y="5353"/>
                    <a:pt x="5226" y="5353"/>
                    <a:pt x="5289" y="5321"/>
                  </a:cubicBezTo>
                  <a:cubicBezTo>
                    <a:pt x="6841" y="3738"/>
                    <a:pt x="8678" y="2502"/>
                    <a:pt x="10705" y="1647"/>
                  </a:cubicBezTo>
                  <a:cubicBezTo>
                    <a:pt x="10800" y="1616"/>
                    <a:pt x="10863" y="1521"/>
                    <a:pt x="10800" y="1426"/>
                  </a:cubicBezTo>
                  <a:cubicBezTo>
                    <a:pt x="10777" y="1357"/>
                    <a:pt x="10721" y="1305"/>
                    <a:pt x="10656" y="1305"/>
                  </a:cubicBezTo>
                  <a:close/>
                  <a:moveTo>
                    <a:pt x="29134" y="4944"/>
                  </a:moveTo>
                  <a:cubicBezTo>
                    <a:pt x="29082" y="4944"/>
                    <a:pt x="29030" y="4970"/>
                    <a:pt x="28978" y="5004"/>
                  </a:cubicBezTo>
                  <a:cubicBezTo>
                    <a:pt x="28914" y="5068"/>
                    <a:pt x="28914" y="5194"/>
                    <a:pt x="28978" y="5258"/>
                  </a:cubicBezTo>
                  <a:cubicBezTo>
                    <a:pt x="30561" y="6841"/>
                    <a:pt x="31796" y="8646"/>
                    <a:pt x="32651" y="10705"/>
                  </a:cubicBezTo>
                  <a:cubicBezTo>
                    <a:pt x="32683" y="10768"/>
                    <a:pt x="32746" y="10800"/>
                    <a:pt x="32810" y="10800"/>
                  </a:cubicBezTo>
                  <a:lnTo>
                    <a:pt x="32873" y="10800"/>
                  </a:lnTo>
                  <a:cubicBezTo>
                    <a:pt x="32968" y="10736"/>
                    <a:pt x="33031" y="10641"/>
                    <a:pt x="33000" y="10546"/>
                  </a:cubicBezTo>
                  <a:cubicBezTo>
                    <a:pt x="32113" y="8456"/>
                    <a:pt x="30846" y="6588"/>
                    <a:pt x="29263" y="5004"/>
                  </a:cubicBezTo>
                  <a:cubicBezTo>
                    <a:pt x="29220" y="4961"/>
                    <a:pt x="29177" y="4944"/>
                    <a:pt x="29134" y="4944"/>
                  </a:cubicBezTo>
                  <a:close/>
                  <a:moveTo>
                    <a:pt x="1477" y="10503"/>
                  </a:moveTo>
                  <a:cubicBezTo>
                    <a:pt x="1400" y="10503"/>
                    <a:pt x="1323" y="10538"/>
                    <a:pt x="1299" y="10610"/>
                  </a:cubicBezTo>
                  <a:cubicBezTo>
                    <a:pt x="444" y="12700"/>
                    <a:pt x="0" y="14885"/>
                    <a:pt x="0" y="17165"/>
                  </a:cubicBezTo>
                  <a:cubicBezTo>
                    <a:pt x="0" y="17260"/>
                    <a:pt x="95" y="17355"/>
                    <a:pt x="190" y="17355"/>
                  </a:cubicBezTo>
                  <a:cubicBezTo>
                    <a:pt x="285" y="17355"/>
                    <a:pt x="381" y="17260"/>
                    <a:pt x="381" y="17165"/>
                  </a:cubicBezTo>
                  <a:cubicBezTo>
                    <a:pt x="381" y="14948"/>
                    <a:pt x="792" y="12795"/>
                    <a:pt x="1647" y="10768"/>
                  </a:cubicBezTo>
                  <a:cubicBezTo>
                    <a:pt x="1679" y="10673"/>
                    <a:pt x="1647" y="10546"/>
                    <a:pt x="1552" y="10515"/>
                  </a:cubicBezTo>
                  <a:cubicBezTo>
                    <a:pt x="1529" y="10507"/>
                    <a:pt x="1503" y="10503"/>
                    <a:pt x="1477" y="10503"/>
                  </a:cubicBezTo>
                  <a:close/>
                  <a:moveTo>
                    <a:pt x="34108" y="16912"/>
                  </a:moveTo>
                  <a:cubicBezTo>
                    <a:pt x="34013" y="16912"/>
                    <a:pt x="33918" y="17007"/>
                    <a:pt x="33918" y="17102"/>
                  </a:cubicBezTo>
                  <a:lnTo>
                    <a:pt x="33918" y="17165"/>
                  </a:lnTo>
                  <a:cubicBezTo>
                    <a:pt x="33918" y="19350"/>
                    <a:pt x="33506" y="21504"/>
                    <a:pt x="32683" y="23531"/>
                  </a:cubicBezTo>
                  <a:cubicBezTo>
                    <a:pt x="32651" y="23626"/>
                    <a:pt x="32683" y="23721"/>
                    <a:pt x="32778" y="23784"/>
                  </a:cubicBezTo>
                  <a:lnTo>
                    <a:pt x="32841" y="23784"/>
                  </a:lnTo>
                  <a:cubicBezTo>
                    <a:pt x="32936" y="23784"/>
                    <a:pt x="33000" y="23752"/>
                    <a:pt x="33031" y="23657"/>
                  </a:cubicBezTo>
                  <a:cubicBezTo>
                    <a:pt x="33855" y="21599"/>
                    <a:pt x="34298" y="19414"/>
                    <a:pt x="34298" y="17165"/>
                  </a:cubicBezTo>
                  <a:lnTo>
                    <a:pt x="34298" y="17102"/>
                  </a:lnTo>
                  <a:cubicBezTo>
                    <a:pt x="34298" y="17007"/>
                    <a:pt x="34203" y="16912"/>
                    <a:pt x="34108" y="16912"/>
                  </a:cubicBezTo>
                  <a:close/>
                  <a:moveTo>
                    <a:pt x="1504" y="23473"/>
                  </a:moveTo>
                  <a:cubicBezTo>
                    <a:pt x="1479" y="23473"/>
                    <a:pt x="1452" y="23481"/>
                    <a:pt x="1426" y="23499"/>
                  </a:cubicBezTo>
                  <a:cubicBezTo>
                    <a:pt x="1331" y="23531"/>
                    <a:pt x="1267" y="23626"/>
                    <a:pt x="1331" y="23721"/>
                  </a:cubicBezTo>
                  <a:cubicBezTo>
                    <a:pt x="2186" y="25811"/>
                    <a:pt x="3421" y="27679"/>
                    <a:pt x="5036" y="29294"/>
                  </a:cubicBezTo>
                  <a:cubicBezTo>
                    <a:pt x="5068" y="29326"/>
                    <a:pt x="5131" y="29358"/>
                    <a:pt x="5163" y="29358"/>
                  </a:cubicBezTo>
                  <a:cubicBezTo>
                    <a:pt x="5226" y="29358"/>
                    <a:pt x="5258" y="29326"/>
                    <a:pt x="5289" y="29294"/>
                  </a:cubicBezTo>
                  <a:cubicBezTo>
                    <a:pt x="5384" y="29199"/>
                    <a:pt x="5384" y="29104"/>
                    <a:pt x="5289" y="29009"/>
                  </a:cubicBezTo>
                  <a:cubicBezTo>
                    <a:pt x="3737" y="27458"/>
                    <a:pt x="2502" y="25621"/>
                    <a:pt x="1647" y="23594"/>
                  </a:cubicBezTo>
                  <a:cubicBezTo>
                    <a:pt x="1624" y="23525"/>
                    <a:pt x="1569" y="23473"/>
                    <a:pt x="1504" y="23473"/>
                  </a:cubicBezTo>
                  <a:close/>
                  <a:moveTo>
                    <a:pt x="29199" y="28930"/>
                  </a:moveTo>
                  <a:cubicBezTo>
                    <a:pt x="29152" y="28930"/>
                    <a:pt x="29104" y="28946"/>
                    <a:pt x="29073" y="28978"/>
                  </a:cubicBezTo>
                  <a:cubicBezTo>
                    <a:pt x="27489" y="30561"/>
                    <a:pt x="25684" y="31764"/>
                    <a:pt x="23626" y="32620"/>
                  </a:cubicBezTo>
                  <a:cubicBezTo>
                    <a:pt x="23531" y="32683"/>
                    <a:pt x="23499" y="32778"/>
                    <a:pt x="23531" y="32873"/>
                  </a:cubicBezTo>
                  <a:cubicBezTo>
                    <a:pt x="23562" y="32936"/>
                    <a:pt x="23626" y="33000"/>
                    <a:pt x="23721" y="33000"/>
                  </a:cubicBezTo>
                  <a:cubicBezTo>
                    <a:pt x="23721" y="33000"/>
                    <a:pt x="23752" y="32968"/>
                    <a:pt x="23784" y="32968"/>
                  </a:cubicBezTo>
                  <a:cubicBezTo>
                    <a:pt x="25874" y="32113"/>
                    <a:pt x="27711" y="30846"/>
                    <a:pt x="29326" y="29231"/>
                  </a:cubicBezTo>
                  <a:cubicBezTo>
                    <a:pt x="29389" y="29168"/>
                    <a:pt x="29389" y="29041"/>
                    <a:pt x="29326" y="28978"/>
                  </a:cubicBezTo>
                  <a:cubicBezTo>
                    <a:pt x="29294" y="28946"/>
                    <a:pt x="29247" y="28930"/>
                    <a:pt x="29199" y="28930"/>
                  </a:cubicBezTo>
                  <a:close/>
                  <a:moveTo>
                    <a:pt x="10686" y="32643"/>
                  </a:moveTo>
                  <a:cubicBezTo>
                    <a:pt x="10609" y="32643"/>
                    <a:pt x="10535" y="32700"/>
                    <a:pt x="10483" y="32778"/>
                  </a:cubicBezTo>
                  <a:cubicBezTo>
                    <a:pt x="10451" y="32873"/>
                    <a:pt x="10515" y="32968"/>
                    <a:pt x="10610" y="33000"/>
                  </a:cubicBezTo>
                  <a:cubicBezTo>
                    <a:pt x="12668" y="33855"/>
                    <a:pt x="14885" y="34298"/>
                    <a:pt x="17165" y="34298"/>
                  </a:cubicBezTo>
                  <a:lnTo>
                    <a:pt x="17228" y="34298"/>
                  </a:lnTo>
                  <a:cubicBezTo>
                    <a:pt x="17323" y="34298"/>
                    <a:pt x="17418" y="34203"/>
                    <a:pt x="17418" y="34108"/>
                  </a:cubicBezTo>
                  <a:cubicBezTo>
                    <a:pt x="17418" y="34013"/>
                    <a:pt x="17323" y="33950"/>
                    <a:pt x="17228" y="33950"/>
                  </a:cubicBezTo>
                  <a:lnTo>
                    <a:pt x="17165" y="33950"/>
                  </a:lnTo>
                  <a:cubicBezTo>
                    <a:pt x="14948" y="33950"/>
                    <a:pt x="12763" y="33506"/>
                    <a:pt x="10736" y="32651"/>
                  </a:cubicBezTo>
                  <a:cubicBezTo>
                    <a:pt x="10719" y="32646"/>
                    <a:pt x="10703" y="32643"/>
                    <a:pt x="10686" y="32643"/>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3"/>
            <p:cNvSpPr/>
            <p:nvPr/>
          </p:nvSpPr>
          <p:spPr>
            <a:xfrm>
              <a:off x="4374100" y="3138150"/>
              <a:ext cx="190825" cy="9525"/>
            </a:xfrm>
            <a:custGeom>
              <a:avLst/>
              <a:gdLst/>
              <a:ahLst/>
              <a:cxnLst/>
              <a:rect l="l" t="t" r="r" b="b"/>
              <a:pathLst>
                <a:path w="7633" h="381" extrusionOk="0">
                  <a:moveTo>
                    <a:pt x="190" y="0"/>
                  </a:moveTo>
                  <a:cubicBezTo>
                    <a:pt x="95" y="0"/>
                    <a:pt x="0" y="63"/>
                    <a:pt x="0" y="190"/>
                  </a:cubicBezTo>
                  <a:cubicBezTo>
                    <a:pt x="0" y="285"/>
                    <a:pt x="95" y="380"/>
                    <a:pt x="190" y="380"/>
                  </a:cubicBezTo>
                  <a:lnTo>
                    <a:pt x="7442" y="380"/>
                  </a:lnTo>
                  <a:cubicBezTo>
                    <a:pt x="7537" y="380"/>
                    <a:pt x="7632" y="285"/>
                    <a:pt x="7632" y="190"/>
                  </a:cubicBezTo>
                  <a:cubicBezTo>
                    <a:pt x="7632" y="63"/>
                    <a:pt x="7537" y="0"/>
                    <a:pt x="744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3"/>
            <p:cNvSpPr/>
            <p:nvPr/>
          </p:nvSpPr>
          <p:spPr>
            <a:xfrm>
              <a:off x="4215750" y="1864450"/>
              <a:ext cx="806000" cy="734550"/>
            </a:xfrm>
            <a:custGeom>
              <a:avLst/>
              <a:gdLst/>
              <a:ahLst/>
              <a:cxnLst/>
              <a:rect l="l" t="t" r="r" b="b"/>
              <a:pathLst>
                <a:path w="32240" h="29382" extrusionOk="0">
                  <a:moveTo>
                    <a:pt x="16120" y="373"/>
                  </a:moveTo>
                  <a:cubicBezTo>
                    <a:pt x="19794" y="373"/>
                    <a:pt x="23467" y="1766"/>
                    <a:pt x="26254" y="4553"/>
                  </a:cubicBezTo>
                  <a:cubicBezTo>
                    <a:pt x="31828" y="10127"/>
                    <a:pt x="31828" y="19216"/>
                    <a:pt x="26254" y="24821"/>
                  </a:cubicBezTo>
                  <a:cubicBezTo>
                    <a:pt x="23467" y="27608"/>
                    <a:pt x="19801" y="29002"/>
                    <a:pt x="16132" y="29002"/>
                  </a:cubicBezTo>
                  <a:cubicBezTo>
                    <a:pt x="12462" y="29002"/>
                    <a:pt x="8789" y="27608"/>
                    <a:pt x="5986" y="24821"/>
                  </a:cubicBezTo>
                  <a:cubicBezTo>
                    <a:pt x="412" y="19216"/>
                    <a:pt x="412" y="10127"/>
                    <a:pt x="5986" y="4553"/>
                  </a:cubicBezTo>
                  <a:cubicBezTo>
                    <a:pt x="8773" y="1766"/>
                    <a:pt x="12446" y="373"/>
                    <a:pt x="16120" y="373"/>
                  </a:cubicBezTo>
                  <a:close/>
                  <a:moveTo>
                    <a:pt x="16120" y="1"/>
                  </a:moveTo>
                  <a:cubicBezTo>
                    <a:pt x="12359" y="1"/>
                    <a:pt x="8599" y="1434"/>
                    <a:pt x="5733" y="4300"/>
                  </a:cubicBezTo>
                  <a:cubicBezTo>
                    <a:pt x="0" y="10032"/>
                    <a:pt x="0" y="19343"/>
                    <a:pt x="5733" y="25075"/>
                  </a:cubicBezTo>
                  <a:cubicBezTo>
                    <a:pt x="8583" y="27957"/>
                    <a:pt x="12351" y="29382"/>
                    <a:pt x="16120" y="29382"/>
                  </a:cubicBezTo>
                  <a:cubicBezTo>
                    <a:pt x="19889" y="29382"/>
                    <a:pt x="23657" y="27957"/>
                    <a:pt x="26507" y="25075"/>
                  </a:cubicBezTo>
                  <a:cubicBezTo>
                    <a:pt x="32240" y="19343"/>
                    <a:pt x="32240" y="10032"/>
                    <a:pt x="26507" y="4300"/>
                  </a:cubicBezTo>
                  <a:cubicBezTo>
                    <a:pt x="23641" y="1434"/>
                    <a:pt x="19881" y="1"/>
                    <a:pt x="1612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3"/>
            <p:cNvSpPr/>
            <p:nvPr/>
          </p:nvSpPr>
          <p:spPr>
            <a:xfrm>
              <a:off x="4190400" y="1802500"/>
              <a:ext cx="856675" cy="857475"/>
            </a:xfrm>
            <a:custGeom>
              <a:avLst/>
              <a:gdLst/>
              <a:ahLst/>
              <a:cxnLst/>
              <a:rect l="l" t="t" r="r" b="b"/>
              <a:pathLst>
                <a:path w="34267" h="34299" extrusionOk="0">
                  <a:moveTo>
                    <a:pt x="17102" y="1"/>
                  </a:moveTo>
                  <a:cubicBezTo>
                    <a:pt x="17007" y="1"/>
                    <a:pt x="16944" y="96"/>
                    <a:pt x="16944" y="191"/>
                  </a:cubicBezTo>
                  <a:cubicBezTo>
                    <a:pt x="16944" y="286"/>
                    <a:pt x="17039" y="381"/>
                    <a:pt x="17134" y="381"/>
                  </a:cubicBezTo>
                  <a:cubicBezTo>
                    <a:pt x="19351" y="381"/>
                    <a:pt x="21504" y="792"/>
                    <a:pt x="23531" y="1647"/>
                  </a:cubicBezTo>
                  <a:lnTo>
                    <a:pt x="23594" y="1647"/>
                  </a:lnTo>
                  <a:cubicBezTo>
                    <a:pt x="23658" y="1647"/>
                    <a:pt x="23753" y="1616"/>
                    <a:pt x="23784" y="1552"/>
                  </a:cubicBezTo>
                  <a:cubicBezTo>
                    <a:pt x="23816" y="1457"/>
                    <a:pt x="23753" y="1331"/>
                    <a:pt x="23658" y="1299"/>
                  </a:cubicBezTo>
                  <a:cubicBezTo>
                    <a:pt x="21599" y="444"/>
                    <a:pt x="19382" y="1"/>
                    <a:pt x="17134" y="1"/>
                  </a:cubicBezTo>
                  <a:lnTo>
                    <a:pt x="17102" y="191"/>
                  </a:lnTo>
                  <a:lnTo>
                    <a:pt x="17102" y="1"/>
                  </a:lnTo>
                  <a:close/>
                  <a:moveTo>
                    <a:pt x="10618" y="1319"/>
                  </a:moveTo>
                  <a:cubicBezTo>
                    <a:pt x="10594" y="1319"/>
                    <a:pt x="10571" y="1323"/>
                    <a:pt x="10547" y="1331"/>
                  </a:cubicBezTo>
                  <a:cubicBezTo>
                    <a:pt x="8457" y="2186"/>
                    <a:pt x="6620" y="3421"/>
                    <a:pt x="5005" y="5036"/>
                  </a:cubicBezTo>
                  <a:lnTo>
                    <a:pt x="5005" y="5068"/>
                  </a:lnTo>
                  <a:cubicBezTo>
                    <a:pt x="4910" y="5131"/>
                    <a:pt x="4941" y="5226"/>
                    <a:pt x="5005" y="5321"/>
                  </a:cubicBezTo>
                  <a:cubicBezTo>
                    <a:pt x="5036" y="5353"/>
                    <a:pt x="5068" y="5353"/>
                    <a:pt x="5131" y="5353"/>
                  </a:cubicBezTo>
                  <a:cubicBezTo>
                    <a:pt x="5195" y="5353"/>
                    <a:pt x="5226" y="5353"/>
                    <a:pt x="5258" y="5289"/>
                  </a:cubicBezTo>
                  <a:cubicBezTo>
                    <a:pt x="6842" y="3738"/>
                    <a:pt x="8647" y="2503"/>
                    <a:pt x="10673" y="1679"/>
                  </a:cubicBezTo>
                  <a:cubicBezTo>
                    <a:pt x="10768" y="1616"/>
                    <a:pt x="10832" y="1521"/>
                    <a:pt x="10800" y="1426"/>
                  </a:cubicBezTo>
                  <a:cubicBezTo>
                    <a:pt x="10753" y="1355"/>
                    <a:pt x="10687" y="1319"/>
                    <a:pt x="10618" y="1319"/>
                  </a:cubicBezTo>
                  <a:close/>
                  <a:moveTo>
                    <a:pt x="29105" y="4957"/>
                  </a:moveTo>
                  <a:cubicBezTo>
                    <a:pt x="29057" y="4957"/>
                    <a:pt x="29010" y="4973"/>
                    <a:pt x="28978" y="5004"/>
                  </a:cubicBezTo>
                  <a:cubicBezTo>
                    <a:pt x="28915" y="5099"/>
                    <a:pt x="28915" y="5226"/>
                    <a:pt x="29010" y="5289"/>
                  </a:cubicBezTo>
                  <a:cubicBezTo>
                    <a:pt x="30562" y="6873"/>
                    <a:pt x="31765" y="8678"/>
                    <a:pt x="32620" y="10705"/>
                  </a:cubicBezTo>
                  <a:cubicBezTo>
                    <a:pt x="32652" y="10768"/>
                    <a:pt x="32715" y="10831"/>
                    <a:pt x="32778" y="10831"/>
                  </a:cubicBezTo>
                  <a:cubicBezTo>
                    <a:pt x="32810" y="10831"/>
                    <a:pt x="32842" y="10800"/>
                    <a:pt x="32873" y="10800"/>
                  </a:cubicBezTo>
                  <a:cubicBezTo>
                    <a:pt x="32968" y="10768"/>
                    <a:pt x="33000" y="10641"/>
                    <a:pt x="32968" y="10546"/>
                  </a:cubicBezTo>
                  <a:cubicBezTo>
                    <a:pt x="32113" y="8488"/>
                    <a:pt x="30847" y="6620"/>
                    <a:pt x="29263" y="5036"/>
                  </a:cubicBezTo>
                  <a:lnTo>
                    <a:pt x="29232" y="5004"/>
                  </a:lnTo>
                  <a:cubicBezTo>
                    <a:pt x="29200" y="4973"/>
                    <a:pt x="29152" y="4957"/>
                    <a:pt x="29105" y="4957"/>
                  </a:cubicBezTo>
                  <a:close/>
                  <a:moveTo>
                    <a:pt x="1450" y="10503"/>
                  </a:moveTo>
                  <a:cubicBezTo>
                    <a:pt x="1381" y="10503"/>
                    <a:pt x="1315" y="10539"/>
                    <a:pt x="1268" y="10610"/>
                  </a:cubicBezTo>
                  <a:cubicBezTo>
                    <a:pt x="413" y="12700"/>
                    <a:pt x="1" y="14885"/>
                    <a:pt x="1" y="17165"/>
                  </a:cubicBezTo>
                  <a:cubicBezTo>
                    <a:pt x="1" y="17292"/>
                    <a:pt x="64" y="17355"/>
                    <a:pt x="159" y="17355"/>
                  </a:cubicBezTo>
                  <a:cubicBezTo>
                    <a:pt x="286" y="17355"/>
                    <a:pt x="349" y="17260"/>
                    <a:pt x="349" y="17165"/>
                  </a:cubicBezTo>
                  <a:cubicBezTo>
                    <a:pt x="349" y="14948"/>
                    <a:pt x="793" y="12795"/>
                    <a:pt x="1616" y="10768"/>
                  </a:cubicBezTo>
                  <a:cubicBezTo>
                    <a:pt x="1648" y="10673"/>
                    <a:pt x="1616" y="10546"/>
                    <a:pt x="1521" y="10515"/>
                  </a:cubicBezTo>
                  <a:cubicBezTo>
                    <a:pt x="1497" y="10507"/>
                    <a:pt x="1474" y="10503"/>
                    <a:pt x="1450" y="10503"/>
                  </a:cubicBezTo>
                  <a:close/>
                  <a:moveTo>
                    <a:pt x="34109" y="16912"/>
                  </a:moveTo>
                  <a:cubicBezTo>
                    <a:pt x="33982" y="16912"/>
                    <a:pt x="33919" y="17007"/>
                    <a:pt x="33919" y="17102"/>
                  </a:cubicBezTo>
                  <a:lnTo>
                    <a:pt x="33919" y="17165"/>
                  </a:lnTo>
                  <a:cubicBezTo>
                    <a:pt x="33919" y="19350"/>
                    <a:pt x="33475" y="21504"/>
                    <a:pt x="32652" y="23531"/>
                  </a:cubicBezTo>
                  <a:cubicBezTo>
                    <a:pt x="32620" y="23626"/>
                    <a:pt x="32652" y="23752"/>
                    <a:pt x="32747" y="23784"/>
                  </a:cubicBezTo>
                  <a:lnTo>
                    <a:pt x="32842" y="23784"/>
                  </a:lnTo>
                  <a:cubicBezTo>
                    <a:pt x="32905" y="23784"/>
                    <a:pt x="32968" y="23752"/>
                    <a:pt x="33000" y="23689"/>
                  </a:cubicBezTo>
                  <a:cubicBezTo>
                    <a:pt x="33855" y="21599"/>
                    <a:pt x="34267" y="19414"/>
                    <a:pt x="34267" y="17165"/>
                  </a:cubicBezTo>
                  <a:lnTo>
                    <a:pt x="34267" y="17102"/>
                  </a:lnTo>
                  <a:cubicBezTo>
                    <a:pt x="34267" y="17007"/>
                    <a:pt x="34204" y="16912"/>
                    <a:pt x="34109" y="16912"/>
                  </a:cubicBezTo>
                  <a:close/>
                  <a:moveTo>
                    <a:pt x="1465" y="23487"/>
                  </a:moveTo>
                  <a:cubicBezTo>
                    <a:pt x="1442" y="23487"/>
                    <a:pt x="1418" y="23491"/>
                    <a:pt x="1394" y="23499"/>
                  </a:cubicBezTo>
                  <a:cubicBezTo>
                    <a:pt x="1299" y="23531"/>
                    <a:pt x="1236" y="23657"/>
                    <a:pt x="1299" y="23752"/>
                  </a:cubicBezTo>
                  <a:cubicBezTo>
                    <a:pt x="2154" y="25811"/>
                    <a:pt x="3390" y="27679"/>
                    <a:pt x="5005" y="29294"/>
                  </a:cubicBezTo>
                  <a:cubicBezTo>
                    <a:pt x="5036" y="29326"/>
                    <a:pt x="5100" y="29358"/>
                    <a:pt x="5131" y="29358"/>
                  </a:cubicBezTo>
                  <a:cubicBezTo>
                    <a:pt x="5195" y="29358"/>
                    <a:pt x="5226" y="29326"/>
                    <a:pt x="5258" y="29294"/>
                  </a:cubicBezTo>
                  <a:cubicBezTo>
                    <a:pt x="5353" y="29231"/>
                    <a:pt x="5321" y="29104"/>
                    <a:pt x="5258" y="29041"/>
                  </a:cubicBezTo>
                  <a:cubicBezTo>
                    <a:pt x="3706" y="27458"/>
                    <a:pt x="2471" y="25621"/>
                    <a:pt x="1616" y="23594"/>
                  </a:cubicBezTo>
                  <a:cubicBezTo>
                    <a:pt x="1592" y="23523"/>
                    <a:pt x="1533" y="23487"/>
                    <a:pt x="1465" y="23487"/>
                  </a:cubicBezTo>
                  <a:close/>
                  <a:moveTo>
                    <a:pt x="29168" y="28930"/>
                  </a:moveTo>
                  <a:cubicBezTo>
                    <a:pt x="29121" y="28930"/>
                    <a:pt x="29073" y="28946"/>
                    <a:pt x="29042" y="28978"/>
                  </a:cubicBezTo>
                  <a:lnTo>
                    <a:pt x="29010" y="29041"/>
                  </a:lnTo>
                  <a:cubicBezTo>
                    <a:pt x="27426" y="30593"/>
                    <a:pt x="25590" y="31828"/>
                    <a:pt x="23563" y="32651"/>
                  </a:cubicBezTo>
                  <a:cubicBezTo>
                    <a:pt x="23468" y="32715"/>
                    <a:pt x="23404" y="32810"/>
                    <a:pt x="23468" y="32905"/>
                  </a:cubicBezTo>
                  <a:cubicBezTo>
                    <a:pt x="23499" y="32968"/>
                    <a:pt x="23563" y="33031"/>
                    <a:pt x="23626" y="33031"/>
                  </a:cubicBezTo>
                  <a:cubicBezTo>
                    <a:pt x="23658" y="33031"/>
                    <a:pt x="23689" y="33031"/>
                    <a:pt x="23721" y="33000"/>
                  </a:cubicBezTo>
                  <a:cubicBezTo>
                    <a:pt x="25780" y="32145"/>
                    <a:pt x="27648" y="30910"/>
                    <a:pt x="29263" y="29294"/>
                  </a:cubicBezTo>
                  <a:lnTo>
                    <a:pt x="29295" y="29263"/>
                  </a:lnTo>
                  <a:cubicBezTo>
                    <a:pt x="29358" y="29168"/>
                    <a:pt x="29358" y="29073"/>
                    <a:pt x="29295" y="28978"/>
                  </a:cubicBezTo>
                  <a:cubicBezTo>
                    <a:pt x="29263" y="28946"/>
                    <a:pt x="29216" y="28930"/>
                    <a:pt x="29168" y="28930"/>
                  </a:cubicBezTo>
                  <a:close/>
                  <a:moveTo>
                    <a:pt x="10684" y="32643"/>
                  </a:moveTo>
                  <a:cubicBezTo>
                    <a:pt x="10600" y="32643"/>
                    <a:pt x="10510" y="32700"/>
                    <a:pt x="10483" y="32778"/>
                  </a:cubicBezTo>
                  <a:cubicBezTo>
                    <a:pt x="10452" y="32873"/>
                    <a:pt x="10483" y="32968"/>
                    <a:pt x="10578" y="33000"/>
                  </a:cubicBezTo>
                  <a:cubicBezTo>
                    <a:pt x="12669" y="33886"/>
                    <a:pt x="14854" y="34298"/>
                    <a:pt x="17134" y="34298"/>
                  </a:cubicBezTo>
                  <a:cubicBezTo>
                    <a:pt x="17229" y="34298"/>
                    <a:pt x="17324" y="34235"/>
                    <a:pt x="17324" y="34140"/>
                  </a:cubicBezTo>
                  <a:cubicBezTo>
                    <a:pt x="17324" y="34013"/>
                    <a:pt x="17229" y="33950"/>
                    <a:pt x="17134" y="33950"/>
                  </a:cubicBezTo>
                  <a:cubicBezTo>
                    <a:pt x="14917" y="33950"/>
                    <a:pt x="12764" y="33506"/>
                    <a:pt x="10737" y="32651"/>
                  </a:cubicBezTo>
                  <a:cubicBezTo>
                    <a:pt x="10720" y="32646"/>
                    <a:pt x="10702" y="32643"/>
                    <a:pt x="10684" y="32643"/>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3"/>
            <p:cNvSpPr/>
            <p:nvPr/>
          </p:nvSpPr>
          <p:spPr>
            <a:xfrm>
              <a:off x="4176950" y="2535250"/>
              <a:ext cx="138575" cy="137375"/>
            </a:xfrm>
            <a:custGeom>
              <a:avLst/>
              <a:gdLst/>
              <a:ahLst/>
              <a:cxnLst/>
              <a:rect l="l" t="t" r="r" b="b"/>
              <a:pathLst>
                <a:path w="5543" h="5495" extrusionOk="0">
                  <a:moveTo>
                    <a:pt x="5337" y="0"/>
                  </a:moveTo>
                  <a:cubicBezTo>
                    <a:pt x="5289" y="0"/>
                    <a:pt x="5242" y="16"/>
                    <a:pt x="5194" y="48"/>
                  </a:cubicBezTo>
                  <a:lnTo>
                    <a:pt x="96" y="5178"/>
                  </a:lnTo>
                  <a:cubicBezTo>
                    <a:pt x="1" y="5241"/>
                    <a:pt x="1" y="5368"/>
                    <a:pt x="96" y="5431"/>
                  </a:cubicBezTo>
                  <a:cubicBezTo>
                    <a:pt x="127" y="5463"/>
                    <a:pt x="159" y="5495"/>
                    <a:pt x="222" y="5495"/>
                  </a:cubicBezTo>
                  <a:cubicBezTo>
                    <a:pt x="254" y="5495"/>
                    <a:pt x="317" y="5463"/>
                    <a:pt x="349" y="5431"/>
                  </a:cubicBezTo>
                  <a:lnTo>
                    <a:pt x="5479" y="301"/>
                  </a:lnTo>
                  <a:cubicBezTo>
                    <a:pt x="5543" y="238"/>
                    <a:pt x="5543" y="111"/>
                    <a:pt x="5479" y="48"/>
                  </a:cubicBezTo>
                  <a:cubicBezTo>
                    <a:pt x="5432" y="16"/>
                    <a:pt x="5384" y="0"/>
                    <a:pt x="533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3"/>
            <p:cNvSpPr/>
            <p:nvPr/>
          </p:nvSpPr>
          <p:spPr>
            <a:xfrm>
              <a:off x="2769275" y="2402625"/>
              <a:ext cx="34050" cy="34075"/>
            </a:xfrm>
            <a:custGeom>
              <a:avLst/>
              <a:gdLst/>
              <a:ahLst/>
              <a:cxnLst/>
              <a:rect l="l" t="t" r="r" b="b"/>
              <a:pathLst>
                <a:path w="1362" h="1363" extrusionOk="0">
                  <a:moveTo>
                    <a:pt x="665" y="1"/>
                  </a:moveTo>
                  <a:cubicBezTo>
                    <a:pt x="317" y="1"/>
                    <a:pt x="0" y="317"/>
                    <a:pt x="0" y="697"/>
                  </a:cubicBezTo>
                  <a:cubicBezTo>
                    <a:pt x="0" y="1046"/>
                    <a:pt x="317" y="1362"/>
                    <a:pt x="665" y="1362"/>
                  </a:cubicBezTo>
                  <a:cubicBezTo>
                    <a:pt x="1045" y="1362"/>
                    <a:pt x="1362" y="1077"/>
                    <a:pt x="1362" y="697"/>
                  </a:cubicBezTo>
                  <a:cubicBezTo>
                    <a:pt x="1362" y="317"/>
                    <a:pt x="1045" y="1"/>
                    <a:pt x="665" y="1"/>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3"/>
            <p:cNvSpPr/>
            <p:nvPr/>
          </p:nvSpPr>
          <p:spPr>
            <a:xfrm>
              <a:off x="4537975" y="3886325"/>
              <a:ext cx="161550" cy="69700"/>
            </a:xfrm>
            <a:custGeom>
              <a:avLst/>
              <a:gdLst/>
              <a:ahLst/>
              <a:cxnLst/>
              <a:rect l="l" t="t" r="r" b="b"/>
              <a:pathLst>
                <a:path w="6462" h="2788" extrusionOk="0">
                  <a:moveTo>
                    <a:pt x="5891" y="349"/>
                  </a:moveTo>
                  <a:cubicBezTo>
                    <a:pt x="6018" y="349"/>
                    <a:pt x="6113" y="444"/>
                    <a:pt x="6113" y="570"/>
                  </a:cubicBezTo>
                  <a:lnTo>
                    <a:pt x="6113" y="2439"/>
                  </a:lnTo>
                  <a:lnTo>
                    <a:pt x="349" y="2439"/>
                  </a:lnTo>
                  <a:lnTo>
                    <a:pt x="349" y="570"/>
                  </a:lnTo>
                  <a:cubicBezTo>
                    <a:pt x="349" y="444"/>
                    <a:pt x="444" y="349"/>
                    <a:pt x="571" y="349"/>
                  </a:cubicBezTo>
                  <a:close/>
                  <a:moveTo>
                    <a:pt x="571" y="0"/>
                  </a:moveTo>
                  <a:cubicBezTo>
                    <a:pt x="254" y="0"/>
                    <a:pt x="1" y="254"/>
                    <a:pt x="1" y="570"/>
                  </a:cubicBezTo>
                  <a:lnTo>
                    <a:pt x="1" y="2629"/>
                  </a:lnTo>
                  <a:cubicBezTo>
                    <a:pt x="1" y="2724"/>
                    <a:pt x="64" y="2787"/>
                    <a:pt x="159" y="2787"/>
                  </a:cubicBezTo>
                  <a:lnTo>
                    <a:pt x="6303" y="2787"/>
                  </a:lnTo>
                  <a:cubicBezTo>
                    <a:pt x="6398" y="2787"/>
                    <a:pt x="6461" y="2724"/>
                    <a:pt x="6461" y="2629"/>
                  </a:cubicBezTo>
                  <a:lnTo>
                    <a:pt x="6461" y="570"/>
                  </a:lnTo>
                  <a:cubicBezTo>
                    <a:pt x="6461" y="254"/>
                    <a:pt x="6208" y="0"/>
                    <a:pt x="5891"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3"/>
            <p:cNvSpPr/>
            <p:nvPr/>
          </p:nvSpPr>
          <p:spPr>
            <a:xfrm>
              <a:off x="4407350" y="3947275"/>
              <a:ext cx="423600" cy="274750"/>
            </a:xfrm>
            <a:custGeom>
              <a:avLst/>
              <a:gdLst/>
              <a:ahLst/>
              <a:cxnLst/>
              <a:rect l="l" t="t" r="r" b="b"/>
              <a:pathLst>
                <a:path w="16944" h="10990" extrusionOk="0">
                  <a:moveTo>
                    <a:pt x="16532" y="349"/>
                  </a:moveTo>
                  <a:lnTo>
                    <a:pt x="14695" y="10641"/>
                  </a:lnTo>
                  <a:lnTo>
                    <a:pt x="2217" y="10641"/>
                  </a:lnTo>
                  <a:lnTo>
                    <a:pt x="380" y="349"/>
                  </a:lnTo>
                  <a:close/>
                  <a:moveTo>
                    <a:pt x="190" y="1"/>
                  </a:moveTo>
                  <a:cubicBezTo>
                    <a:pt x="127" y="1"/>
                    <a:pt x="64" y="32"/>
                    <a:pt x="32" y="64"/>
                  </a:cubicBezTo>
                  <a:cubicBezTo>
                    <a:pt x="0" y="96"/>
                    <a:pt x="0" y="159"/>
                    <a:pt x="0" y="222"/>
                  </a:cubicBezTo>
                  <a:lnTo>
                    <a:pt x="1900" y="10831"/>
                  </a:lnTo>
                  <a:cubicBezTo>
                    <a:pt x="1900" y="10926"/>
                    <a:pt x="1964" y="10990"/>
                    <a:pt x="2059" y="10990"/>
                  </a:cubicBezTo>
                  <a:lnTo>
                    <a:pt x="14853" y="10990"/>
                  </a:lnTo>
                  <a:cubicBezTo>
                    <a:pt x="14948" y="10990"/>
                    <a:pt x="15011" y="10926"/>
                    <a:pt x="15043" y="10831"/>
                  </a:cubicBezTo>
                  <a:lnTo>
                    <a:pt x="16912" y="222"/>
                  </a:lnTo>
                  <a:cubicBezTo>
                    <a:pt x="16943" y="159"/>
                    <a:pt x="16912" y="96"/>
                    <a:pt x="16880" y="64"/>
                  </a:cubicBezTo>
                  <a:cubicBezTo>
                    <a:pt x="16848" y="32"/>
                    <a:pt x="16785" y="1"/>
                    <a:pt x="16753"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3"/>
            <p:cNvSpPr/>
            <p:nvPr/>
          </p:nvSpPr>
          <p:spPr>
            <a:xfrm>
              <a:off x="4416850" y="3990025"/>
              <a:ext cx="406175" cy="8750"/>
            </a:xfrm>
            <a:custGeom>
              <a:avLst/>
              <a:gdLst/>
              <a:ahLst/>
              <a:cxnLst/>
              <a:rect l="l" t="t" r="r" b="b"/>
              <a:pathLst>
                <a:path w="16247" h="350" extrusionOk="0">
                  <a:moveTo>
                    <a:pt x="159" y="1"/>
                  </a:moveTo>
                  <a:cubicBezTo>
                    <a:pt x="64" y="1"/>
                    <a:pt x="0" y="96"/>
                    <a:pt x="0" y="191"/>
                  </a:cubicBezTo>
                  <a:cubicBezTo>
                    <a:pt x="0" y="286"/>
                    <a:pt x="64" y="349"/>
                    <a:pt x="159" y="349"/>
                  </a:cubicBezTo>
                  <a:lnTo>
                    <a:pt x="16057" y="349"/>
                  </a:lnTo>
                  <a:cubicBezTo>
                    <a:pt x="16152" y="349"/>
                    <a:pt x="16247" y="286"/>
                    <a:pt x="16247" y="191"/>
                  </a:cubicBezTo>
                  <a:cubicBezTo>
                    <a:pt x="16247" y="96"/>
                    <a:pt x="16152" y="1"/>
                    <a:pt x="1605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3"/>
            <p:cNvSpPr/>
            <p:nvPr/>
          </p:nvSpPr>
          <p:spPr>
            <a:xfrm>
              <a:off x="4422400" y="4034375"/>
              <a:ext cx="392700" cy="8725"/>
            </a:xfrm>
            <a:custGeom>
              <a:avLst/>
              <a:gdLst/>
              <a:ahLst/>
              <a:cxnLst/>
              <a:rect l="l" t="t" r="r" b="b"/>
              <a:pathLst>
                <a:path w="15708" h="349" extrusionOk="0">
                  <a:moveTo>
                    <a:pt x="190" y="0"/>
                  </a:moveTo>
                  <a:cubicBezTo>
                    <a:pt x="95" y="0"/>
                    <a:pt x="0" y="95"/>
                    <a:pt x="0" y="190"/>
                  </a:cubicBezTo>
                  <a:cubicBezTo>
                    <a:pt x="0" y="285"/>
                    <a:pt x="95" y="349"/>
                    <a:pt x="190" y="349"/>
                  </a:cubicBezTo>
                  <a:lnTo>
                    <a:pt x="15518" y="349"/>
                  </a:lnTo>
                  <a:cubicBezTo>
                    <a:pt x="15613" y="349"/>
                    <a:pt x="15708" y="285"/>
                    <a:pt x="15708" y="190"/>
                  </a:cubicBezTo>
                  <a:cubicBezTo>
                    <a:pt x="15708" y="95"/>
                    <a:pt x="15613" y="0"/>
                    <a:pt x="15518"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3"/>
            <p:cNvSpPr/>
            <p:nvPr/>
          </p:nvSpPr>
          <p:spPr>
            <a:xfrm>
              <a:off x="4430300" y="4078700"/>
              <a:ext cx="376900" cy="8750"/>
            </a:xfrm>
            <a:custGeom>
              <a:avLst/>
              <a:gdLst/>
              <a:ahLst/>
              <a:cxnLst/>
              <a:rect l="l" t="t" r="r" b="b"/>
              <a:pathLst>
                <a:path w="15076" h="350" extrusionOk="0">
                  <a:moveTo>
                    <a:pt x="191" y="1"/>
                  </a:moveTo>
                  <a:cubicBezTo>
                    <a:pt x="96" y="1"/>
                    <a:pt x="1" y="96"/>
                    <a:pt x="1" y="191"/>
                  </a:cubicBezTo>
                  <a:cubicBezTo>
                    <a:pt x="1" y="286"/>
                    <a:pt x="96" y="349"/>
                    <a:pt x="191" y="349"/>
                  </a:cubicBezTo>
                  <a:lnTo>
                    <a:pt x="14885" y="349"/>
                  </a:lnTo>
                  <a:cubicBezTo>
                    <a:pt x="14980" y="349"/>
                    <a:pt x="15075" y="286"/>
                    <a:pt x="15075" y="191"/>
                  </a:cubicBezTo>
                  <a:cubicBezTo>
                    <a:pt x="15075" y="96"/>
                    <a:pt x="14980" y="1"/>
                    <a:pt x="14885"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3"/>
            <p:cNvSpPr/>
            <p:nvPr/>
          </p:nvSpPr>
          <p:spPr>
            <a:xfrm>
              <a:off x="4439800" y="4123050"/>
              <a:ext cx="359475" cy="8725"/>
            </a:xfrm>
            <a:custGeom>
              <a:avLst/>
              <a:gdLst/>
              <a:ahLst/>
              <a:cxnLst/>
              <a:rect l="l" t="t" r="r" b="b"/>
              <a:pathLst>
                <a:path w="14379" h="349" extrusionOk="0">
                  <a:moveTo>
                    <a:pt x="191" y="0"/>
                  </a:moveTo>
                  <a:cubicBezTo>
                    <a:pt x="96" y="0"/>
                    <a:pt x="1" y="95"/>
                    <a:pt x="1" y="190"/>
                  </a:cubicBezTo>
                  <a:cubicBezTo>
                    <a:pt x="1" y="285"/>
                    <a:pt x="96" y="349"/>
                    <a:pt x="191" y="349"/>
                  </a:cubicBezTo>
                  <a:lnTo>
                    <a:pt x="14188" y="349"/>
                  </a:lnTo>
                  <a:cubicBezTo>
                    <a:pt x="14284" y="349"/>
                    <a:pt x="14379" y="285"/>
                    <a:pt x="14379" y="190"/>
                  </a:cubicBezTo>
                  <a:cubicBezTo>
                    <a:pt x="14379" y="95"/>
                    <a:pt x="14284" y="0"/>
                    <a:pt x="14188"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3"/>
            <p:cNvSpPr/>
            <p:nvPr/>
          </p:nvSpPr>
          <p:spPr>
            <a:xfrm>
              <a:off x="4446150" y="4168175"/>
              <a:ext cx="345200" cy="8725"/>
            </a:xfrm>
            <a:custGeom>
              <a:avLst/>
              <a:gdLst/>
              <a:ahLst/>
              <a:cxnLst/>
              <a:rect l="l" t="t" r="r" b="b"/>
              <a:pathLst>
                <a:path w="13808" h="349" extrusionOk="0">
                  <a:moveTo>
                    <a:pt x="190" y="0"/>
                  </a:moveTo>
                  <a:cubicBezTo>
                    <a:pt x="95" y="0"/>
                    <a:pt x="0" y="64"/>
                    <a:pt x="0" y="159"/>
                  </a:cubicBezTo>
                  <a:cubicBezTo>
                    <a:pt x="0" y="254"/>
                    <a:pt x="95" y="349"/>
                    <a:pt x="190" y="349"/>
                  </a:cubicBezTo>
                  <a:lnTo>
                    <a:pt x="13618" y="349"/>
                  </a:lnTo>
                  <a:cubicBezTo>
                    <a:pt x="13713" y="349"/>
                    <a:pt x="13808" y="254"/>
                    <a:pt x="13808" y="159"/>
                  </a:cubicBezTo>
                  <a:cubicBezTo>
                    <a:pt x="13808" y="64"/>
                    <a:pt x="13713" y="0"/>
                    <a:pt x="13618"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3"/>
            <p:cNvSpPr/>
            <p:nvPr/>
          </p:nvSpPr>
          <p:spPr>
            <a:xfrm>
              <a:off x="4454050" y="3947275"/>
              <a:ext cx="53075" cy="274750"/>
            </a:xfrm>
            <a:custGeom>
              <a:avLst/>
              <a:gdLst/>
              <a:ahLst/>
              <a:cxnLst/>
              <a:rect l="l" t="t" r="r" b="b"/>
              <a:pathLst>
                <a:path w="2123" h="10990" extrusionOk="0">
                  <a:moveTo>
                    <a:pt x="159" y="1"/>
                  </a:moveTo>
                  <a:cubicBezTo>
                    <a:pt x="64" y="32"/>
                    <a:pt x="1" y="127"/>
                    <a:pt x="1" y="222"/>
                  </a:cubicBezTo>
                  <a:lnTo>
                    <a:pt x="1743" y="10831"/>
                  </a:lnTo>
                  <a:cubicBezTo>
                    <a:pt x="1774" y="10926"/>
                    <a:pt x="1838" y="10990"/>
                    <a:pt x="1933" y="10990"/>
                  </a:cubicBezTo>
                  <a:lnTo>
                    <a:pt x="1964" y="10990"/>
                  </a:lnTo>
                  <a:cubicBezTo>
                    <a:pt x="2059" y="10958"/>
                    <a:pt x="2123" y="10863"/>
                    <a:pt x="2091" y="10768"/>
                  </a:cubicBezTo>
                  <a:lnTo>
                    <a:pt x="349" y="159"/>
                  </a:lnTo>
                  <a:cubicBezTo>
                    <a:pt x="349" y="64"/>
                    <a:pt x="254" y="1"/>
                    <a:pt x="15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3"/>
            <p:cNvSpPr/>
            <p:nvPr/>
          </p:nvSpPr>
          <p:spPr>
            <a:xfrm>
              <a:off x="4504725" y="3947275"/>
              <a:ext cx="40400" cy="274750"/>
            </a:xfrm>
            <a:custGeom>
              <a:avLst/>
              <a:gdLst/>
              <a:ahLst/>
              <a:cxnLst/>
              <a:rect l="l" t="t" r="r" b="b"/>
              <a:pathLst>
                <a:path w="1616" h="10990" extrusionOk="0">
                  <a:moveTo>
                    <a:pt x="159" y="1"/>
                  </a:moveTo>
                  <a:cubicBezTo>
                    <a:pt x="64" y="32"/>
                    <a:pt x="1" y="96"/>
                    <a:pt x="1" y="191"/>
                  </a:cubicBezTo>
                  <a:lnTo>
                    <a:pt x="1267" y="10831"/>
                  </a:lnTo>
                  <a:cubicBezTo>
                    <a:pt x="1267" y="10926"/>
                    <a:pt x="1331" y="10990"/>
                    <a:pt x="1426" y="10990"/>
                  </a:cubicBezTo>
                  <a:lnTo>
                    <a:pt x="1457" y="10990"/>
                  </a:lnTo>
                  <a:cubicBezTo>
                    <a:pt x="1552" y="10958"/>
                    <a:pt x="1616" y="10895"/>
                    <a:pt x="1616" y="10800"/>
                  </a:cubicBezTo>
                  <a:lnTo>
                    <a:pt x="349" y="159"/>
                  </a:lnTo>
                  <a:cubicBezTo>
                    <a:pt x="349" y="64"/>
                    <a:pt x="254" y="1"/>
                    <a:pt x="15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3"/>
            <p:cNvSpPr/>
            <p:nvPr/>
          </p:nvSpPr>
          <p:spPr>
            <a:xfrm>
              <a:off x="4613975" y="3947275"/>
              <a:ext cx="8750" cy="274750"/>
            </a:xfrm>
            <a:custGeom>
              <a:avLst/>
              <a:gdLst/>
              <a:ahLst/>
              <a:cxnLst/>
              <a:rect l="l" t="t" r="r" b="b"/>
              <a:pathLst>
                <a:path w="350" h="10990" extrusionOk="0">
                  <a:moveTo>
                    <a:pt x="191" y="1"/>
                  </a:moveTo>
                  <a:cubicBezTo>
                    <a:pt x="96" y="1"/>
                    <a:pt x="1" y="96"/>
                    <a:pt x="1" y="191"/>
                  </a:cubicBezTo>
                  <a:lnTo>
                    <a:pt x="1" y="10800"/>
                  </a:lnTo>
                  <a:cubicBezTo>
                    <a:pt x="1" y="10895"/>
                    <a:pt x="96" y="10990"/>
                    <a:pt x="191" y="10990"/>
                  </a:cubicBezTo>
                  <a:cubicBezTo>
                    <a:pt x="286" y="10990"/>
                    <a:pt x="349" y="10895"/>
                    <a:pt x="349" y="10800"/>
                  </a:cubicBezTo>
                  <a:lnTo>
                    <a:pt x="349" y="191"/>
                  </a:lnTo>
                  <a:cubicBezTo>
                    <a:pt x="349" y="96"/>
                    <a:pt x="286" y="1"/>
                    <a:pt x="19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3"/>
            <p:cNvSpPr/>
            <p:nvPr/>
          </p:nvSpPr>
          <p:spPr>
            <a:xfrm>
              <a:off x="4558575" y="3947275"/>
              <a:ext cx="26925" cy="274750"/>
            </a:xfrm>
            <a:custGeom>
              <a:avLst/>
              <a:gdLst/>
              <a:ahLst/>
              <a:cxnLst/>
              <a:rect l="l" t="t" r="r" b="b"/>
              <a:pathLst>
                <a:path w="1077" h="10990" extrusionOk="0">
                  <a:moveTo>
                    <a:pt x="190" y="1"/>
                  </a:moveTo>
                  <a:cubicBezTo>
                    <a:pt x="95" y="1"/>
                    <a:pt x="0" y="96"/>
                    <a:pt x="0" y="191"/>
                  </a:cubicBezTo>
                  <a:lnTo>
                    <a:pt x="697" y="10800"/>
                  </a:lnTo>
                  <a:cubicBezTo>
                    <a:pt x="729" y="10895"/>
                    <a:pt x="792" y="10990"/>
                    <a:pt x="887" y="10990"/>
                  </a:cubicBezTo>
                  <a:cubicBezTo>
                    <a:pt x="982" y="10958"/>
                    <a:pt x="1077" y="10895"/>
                    <a:pt x="1045" y="10800"/>
                  </a:cubicBezTo>
                  <a:lnTo>
                    <a:pt x="348" y="159"/>
                  </a:lnTo>
                  <a:cubicBezTo>
                    <a:pt x="348" y="64"/>
                    <a:pt x="285" y="1"/>
                    <a:pt x="190"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3"/>
            <p:cNvSpPr/>
            <p:nvPr/>
          </p:nvSpPr>
          <p:spPr>
            <a:xfrm>
              <a:off x="4731950" y="3947275"/>
              <a:ext cx="53075" cy="274750"/>
            </a:xfrm>
            <a:custGeom>
              <a:avLst/>
              <a:gdLst/>
              <a:ahLst/>
              <a:cxnLst/>
              <a:rect l="l" t="t" r="r" b="b"/>
              <a:pathLst>
                <a:path w="2123" h="10990" extrusionOk="0">
                  <a:moveTo>
                    <a:pt x="1964" y="1"/>
                  </a:moveTo>
                  <a:cubicBezTo>
                    <a:pt x="1869" y="1"/>
                    <a:pt x="1774" y="64"/>
                    <a:pt x="1774" y="159"/>
                  </a:cubicBezTo>
                  <a:lnTo>
                    <a:pt x="32" y="10768"/>
                  </a:lnTo>
                  <a:cubicBezTo>
                    <a:pt x="1" y="10863"/>
                    <a:pt x="64" y="10958"/>
                    <a:pt x="159" y="10990"/>
                  </a:cubicBezTo>
                  <a:lnTo>
                    <a:pt x="191" y="10990"/>
                  </a:lnTo>
                  <a:cubicBezTo>
                    <a:pt x="286" y="10990"/>
                    <a:pt x="349" y="10926"/>
                    <a:pt x="381" y="10831"/>
                  </a:cubicBezTo>
                  <a:lnTo>
                    <a:pt x="2091" y="222"/>
                  </a:lnTo>
                  <a:cubicBezTo>
                    <a:pt x="2122" y="127"/>
                    <a:pt x="2059" y="32"/>
                    <a:pt x="1964"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3"/>
            <p:cNvSpPr/>
            <p:nvPr/>
          </p:nvSpPr>
          <p:spPr>
            <a:xfrm>
              <a:off x="4693950" y="3947275"/>
              <a:ext cx="40400" cy="274750"/>
            </a:xfrm>
            <a:custGeom>
              <a:avLst/>
              <a:gdLst/>
              <a:ahLst/>
              <a:cxnLst/>
              <a:rect l="l" t="t" r="r" b="b"/>
              <a:pathLst>
                <a:path w="1616" h="10990" extrusionOk="0">
                  <a:moveTo>
                    <a:pt x="1457" y="1"/>
                  </a:moveTo>
                  <a:cubicBezTo>
                    <a:pt x="1362" y="1"/>
                    <a:pt x="1267" y="64"/>
                    <a:pt x="1236" y="159"/>
                  </a:cubicBezTo>
                  <a:lnTo>
                    <a:pt x="1" y="10800"/>
                  </a:lnTo>
                  <a:cubicBezTo>
                    <a:pt x="1" y="10895"/>
                    <a:pt x="64" y="10958"/>
                    <a:pt x="159" y="10990"/>
                  </a:cubicBezTo>
                  <a:lnTo>
                    <a:pt x="191" y="10990"/>
                  </a:lnTo>
                  <a:cubicBezTo>
                    <a:pt x="254" y="10990"/>
                    <a:pt x="349" y="10926"/>
                    <a:pt x="349" y="10831"/>
                  </a:cubicBezTo>
                  <a:lnTo>
                    <a:pt x="1584" y="191"/>
                  </a:lnTo>
                  <a:cubicBezTo>
                    <a:pt x="1616" y="96"/>
                    <a:pt x="1552" y="32"/>
                    <a:pt x="145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3"/>
            <p:cNvSpPr/>
            <p:nvPr/>
          </p:nvSpPr>
          <p:spPr>
            <a:xfrm>
              <a:off x="4653575" y="3947275"/>
              <a:ext cx="26950" cy="274750"/>
            </a:xfrm>
            <a:custGeom>
              <a:avLst/>
              <a:gdLst/>
              <a:ahLst/>
              <a:cxnLst/>
              <a:rect l="l" t="t" r="r" b="b"/>
              <a:pathLst>
                <a:path w="1078" h="10990" extrusionOk="0">
                  <a:moveTo>
                    <a:pt x="887" y="1"/>
                  </a:moveTo>
                  <a:cubicBezTo>
                    <a:pt x="792" y="1"/>
                    <a:pt x="729" y="64"/>
                    <a:pt x="697" y="159"/>
                  </a:cubicBezTo>
                  <a:lnTo>
                    <a:pt x="32" y="10800"/>
                  </a:lnTo>
                  <a:cubicBezTo>
                    <a:pt x="0" y="10895"/>
                    <a:pt x="95" y="10958"/>
                    <a:pt x="190" y="10990"/>
                  </a:cubicBezTo>
                  <a:cubicBezTo>
                    <a:pt x="285" y="10990"/>
                    <a:pt x="349" y="10895"/>
                    <a:pt x="380" y="10800"/>
                  </a:cubicBezTo>
                  <a:lnTo>
                    <a:pt x="1045" y="191"/>
                  </a:lnTo>
                  <a:cubicBezTo>
                    <a:pt x="1077" y="96"/>
                    <a:pt x="982" y="1"/>
                    <a:pt x="88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3"/>
            <p:cNvSpPr/>
            <p:nvPr/>
          </p:nvSpPr>
          <p:spPr>
            <a:xfrm>
              <a:off x="2590325" y="3921950"/>
              <a:ext cx="411725" cy="263675"/>
            </a:xfrm>
            <a:custGeom>
              <a:avLst/>
              <a:gdLst/>
              <a:ahLst/>
              <a:cxnLst/>
              <a:rect l="l" t="t" r="r" b="b"/>
              <a:pathLst>
                <a:path w="16469" h="10547" extrusionOk="0">
                  <a:moveTo>
                    <a:pt x="1" y="0"/>
                  </a:moveTo>
                  <a:lnTo>
                    <a:pt x="1" y="10546"/>
                  </a:lnTo>
                  <a:lnTo>
                    <a:pt x="16469" y="10546"/>
                  </a:lnTo>
                  <a:lnTo>
                    <a:pt x="164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3"/>
            <p:cNvSpPr/>
            <p:nvPr/>
          </p:nvSpPr>
          <p:spPr>
            <a:xfrm>
              <a:off x="2627550" y="4015375"/>
              <a:ext cx="234375" cy="26150"/>
            </a:xfrm>
            <a:custGeom>
              <a:avLst/>
              <a:gdLst/>
              <a:ahLst/>
              <a:cxnLst/>
              <a:rect l="l" t="t" r="r" b="b"/>
              <a:pathLst>
                <a:path w="9375" h="1046" extrusionOk="0">
                  <a:moveTo>
                    <a:pt x="0" y="0"/>
                  </a:moveTo>
                  <a:lnTo>
                    <a:pt x="0" y="1045"/>
                  </a:lnTo>
                  <a:lnTo>
                    <a:pt x="9374" y="1045"/>
                  </a:lnTo>
                  <a:lnTo>
                    <a:pt x="937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3"/>
            <p:cNvSpPr/>
            <p:nvPr/>
          </p:nvSpPr>
          <p:spPr>
            <a:xfrm>
              <a:off x="2622000" y="4009825"/>
              <a:ext cx="245450" cy="37225"/>
            </a:xfrm>
            <a:custGeom>
              <a:avLst/>
              <a:gdLst/>
              <a:ahLst/>
              <a:cxnLst/>
              <a:rect l="l" t="t" r="r" b="b"/>
              <a:pathLst>
                <a:path w="9818" h="1489" extrusionOk="0">
                  <a:moveTo>
                    <a:pt x="9375" y="444"/>
                  </a:moveTo>
                  <a:lnTo>
                    <a:pt x="9375" y="1077"/>
                  </a:lnTo>
                  <a:lnTo>
                    <a:pt x="444" y="1077"/>
                  </a:lnTo>
                  <a:lnTo>
                    <a:pt x="444" y="444"/>
                  </a:lnTo>
                  <a:close/>
                  <a:moveTo>
                    <a:pt x="222" y="1"/>
                  </a:moveTo>
                  <a:cubicBezTo>
                    <a:pt x="96" y="1"/>
                    <a:pt x="1" y="96"/>
                    <a:pt x="1" y="222"/>
                  </a:cubicBezTo>
                  <a:lnTo>
                    <a:pt x="1" y="1267"/>
                  </a:lnTo>
                  <a:cubicBezTo>
                    <a:pt x="1" y="1394"/>
                    <a:pt x="96" y="1489"/>
                    <a:pt x="222" y="1489"/>
                  </a:cubicBezTo>
                  <a:lnTo>
                    <a:pt x="9596" y="1489"/>
                  </a:lnTo>
                  <a:cubicBezTo>
                    <a:pt x="9723" y="1489"/>
                    <a:pt x="9818" y="1394"/>
                    <a:pt x="9818" y="1267"/>
                  </a:cubicBezTo>
                  <a:lnTo>
                    <a:pt x="9818" y="222"/>
                  </a:lnTo>
                  <a:cubicBezTo>
                    <a:pt x="9818" y="96"/>
                    <a:pt x="9723" y="1"/>
                    <a:pt x="9596"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3"/>
            <p:cNvSpPr/>
            <p:nvPr/>
          </p:nvSpPr>
          <p:spPr>
            <a:xfrm>
              <a:off x="2622000" y="3965500"/>
              <a:ext cx="254175" cy="11100"/>
            </a:xfrm>
            <a:custGeom>
              <a:avLst/>
              <a:gdLst/>
              <a:ahLst/>
              <a:cxnLst/>
              <a:rect l="l" t="t" r="r" b="b"/>
              <a:pathLst>
                <a:path w="10167" h="444" extrusionOk="0">
                  <a:moveTo>
                    <a:pt x="222" y="0"/>
                  </a:moveTo>
                  <a:cubicBezTo>
                    <a:pt x="96" y="0"/>
                    <a:pt x="1" y="95"/>
                    <a:pt x="1" y="222"/>
                  </a:cubicBezTo>
                  <a:cubicBezTo>
                    <a:pt x="1" y="348"/>
                    <a:pt x="96" y="443"/>
                    <a:pt x="222" y="443"/>
                  </a:cubicBezTo>
                  <a:lnTo>
                    <a:pt x="9945" y="443"/>
                  </a:lnTo>
                  <a:cubicBezTo>
                    <a:pt x="10071" y="443"/>
                    <a:pt x="10166" y="348"/>
                    <a:pt x="10166" y="222"/>
                  </a:cubicBezTo>
                  <a:cubicBezTo>
                    <a:pt x="10166" y="95"/>
                    <a:pt x="10071" y="0"/>
                    <a:pt x="994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3"/>
            <p:cNvSpPr/>
            <p:nvPr/>
          </p:nvSpPr>
          <p:spPr>
            <a:xfrm>
              <a:off x="2892775" y="3965500"/>
              <a:ext cx="78400" cy="11100"/>
            </a:xfrm>
            <a:custGeom>
              <a:avLst/>
              <a:gdLst/>
              <a:ahLst/>
              <a:cxnLst/>
              <a:rect l="l" t="t" r="r" b="b"/>
              <a:pathLst>
                <a:path w="3136" h="444" extrusionOk="0">
                  <a:moveTo>
                    <a:pt x="222" y="0"/>
                  </a:moveTo>
                  <a:cubicBezTo>
                    <a:pt x="95" y="0"/>
                    <a:pt x="0" y="95"/>
                    <a:pt x="0" y="222"/>
                  </a:cubicBezTo>
                  <a:cubicBezTo>
                    <a:pt x="0" y="348"/>
                    <a:pt x="95" y="443"/>
                    <a:pt x="222" y="443"/>
                  </a:cubicBezTo>
                  <a:lnTo>
                    <a:pt x="2914" y="443"/>
                  </a:lnTo>
                  <a:cubicBezTo>
                    <a:pt x="3041" y="443"/>
                    <a:pt x="3136" y="348"/>
                    <a:pt x="3136" y="222"/>
                  </a:cubicBezTo>
                  <a:cubicBezTo>
                    <a:pt x="3136" y="95"/>
                    <a:pt x="3041" y="0"/>
                    <a:pt x="2914"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3"/>
            <p:cNvSpPr/>
            <p:nvPr/>
          </p:nvSpPr>
          <p:spPr>
            <a:xfrm>
              <a:off x="3567325" y="3476200"/>
              <a:ext cx="300075" cy="68900"/>
            </a:xfrm>
            <a:custGeom>
              <a:avLst/>
              <a:gdLst/>
              <a:ahLst/>
              <a:cxnLst/>
              <a:rect l="l" t="t" r="r" b="b"/>
              <a:pathLst>
                <a:path w="12003" h="2756" extrusionOk="0">
                  <a:moveTo>
                    <a:pt x="10578" y="349"/>
                  </a:moveTo>
                  <a:cubicBezTo>
                    <a:pt x="10546" y="761"/>
                    <a:pt x="10578" y="1679"/>
                    <a:pt x="11338" y="2408"/>
                  </a:cubicBezTo>
                  <a:lnTo>
                    <a:pt x="729" y="2408"/>
                  </a:lnTo>
                  <a:cubicBezTo>
                    <a:pt x="1141" y="2059"/>
                    <a:pt x="1647" y="1363"/>
                    <a:pt x="1584" y="349"/>
                  </a:cubicBezTo>
                  <a:close/>
                  <a:moveTo>
                    <a:pt x="1394" y="1"/>
                  </a:moveTo>
                  <a:cubicBezTo>
                    <a:pt x="1331" y="1"/>
                    <a:pt x="1267" y="32"/>
                    <a:pt x="1236" y="64"/>
                  </a:cubicBezTo>
                  <a:cubicBezTo>
                    <a:pt x="1204" y="96"/>
                    <a:pt x="1204" y="159"/>
                    <a:pt x="1204" y="222"/>
                  </a:cubicBezTo>
                  <a:cubicBezTo>
                    <a:pt x="1457" y="1679"/>
                    <a:pt x="159" y="2408"/>
                    <a:pt x="127" y="2439"/>
                  </a:cubicBezTo>
                  <a:cubicBezTo>
                    <a:pt x="32" y="2471"/>
                    <a:pt x="0" y="2566"/>
                    <a:pt x="32" y="2629"/>
                  </a:cubicBezTo>
                  <a:cubicBezTo>
                    <a:pt x="64" y="2724"/>
                    <a:pt x="127" y="2756"/>
                    <a:pt x="190" y="2756"/>
                  </a:cubicBezTo>
                  <a:lnTo>
                    <a:pt x="11813" y="2756"/>
                  </a:lnTo>
                  <a:cubicBezTo>
                    <a:pt x="11876" y="2756"/>
                    <a:pt x="11971" y="2724"/>
                    <a:pt x="11971" y="2661"/>
                  </a:cubicBezTo>
                  <a:cubicBezTo>
                    <a:pt x="12003" y="2566"/>
                    <a:pt x="11971" y="2503"/>
                    <a:pt x="11908" y="2439"/>
                  </a:cubicBezTo>
                  <a:cubicBezTo>
                    <a:pt x="10705" y="1616"/>
                    <a:pt x="10926" y="286"/>
                    <a:pt x="10926" y="222"/>
                  </a:cubicBezTo>
                  <a:cubicBezTo>
                    <a:pt x="10958" y="159"/>
                    <a:pt x="10926" y="96"/>
                    <a:pt x="10895" y="64"/>
                  </a:cubicBezTo>
                  <a:cubicBezTo>
                    <a:pt x="10863" y="32"/>
                    <a:pt x="10831" y="1"/>
                    <a:pt x="1076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3"/>
            <p:cNvSpPr/>
            <p:nvPr/>
          </p:nvSpPr>
          <p:spPr>
            <a:xfrm>
              <a:off x="3538025" y="3539550"/>
              <a:ext cx="362650" cy="14275"/>
            </a:xfrm>
            <a:custGeom>
              <a:avLst/>
              <a:gdLst/>
              <a:ahLst/>
              <a:cxnLst/>
              <a:rect l="l" t="t" r="r" b="b"/>
              <a:pathLst>
                <a:path w="14506" h="571" extrusionOk="0">
                  <a:moveTo>
                    <a:pt x="254" y="0"/>
                  </a:moveTo>
                  <a:cubicBezTo>
                    <a:pt x="96" y="0"/>
                    <a:pt x="1" y="127"/>
                    <a:pt x="1" y="254"/>
                  </a:cubicBezTo>
                  <a:lnTo>
                    <a:pt x="1" y="317"/>
                  </a:lnTo>
                  <a:cubicBezTo>
                    <a:pt x="1" y="444"/>
                    <a:pt x="96" y="570"/>
                    <a:pt x="254" y="570"/>
                  </a:cubicBezTo>
                  <a:lnTo>
                    <a:pt x="14252" y="570"/>
                  </a:lnTo>
                  <a:cubicBezTo>
                    <a:pt x="14378" y="570"/>
                    <a:pt x="14505" y="444"/>
                    <a:pt x="14505" y="317"/>
                  </a:cubicBezTo>
                  <a:lnTo>
                    <a:pt x="14505" y="254"/>
                  </a:lnTo>
                  <a:cubicBezTo>
                    <a:pt x="14505" y="127"/>
                    <a:pt x="14378" y="0"/>
                    <a:pt x="14252" y="0"/>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3"/>
            <p:cNvSpPr/>
            <p:nvPr/>
          </p:nvSpPr>
          <p:spPr>
            <a:xfrm>
              <a:off x="3533275" y="3535575"/>
              <a:ext cx="371350" cy="22200"/>
            </a:xfrm>
            <a:custGeom>
              <a:avLst/>
              <a:gdLst/>
              <a:ahLst/>
              <a:cxnLst/>
              <a:rect l="l" t="t" r="r" b="b"/>
              <a:pathLst>
                <a:path w="14854" h="888" extrusionOk="0">
                  <a:moveTo>
                    <a:pt x="14442" y="349"/>
                  </a:moveTo>
                  <a:cubicBezTo>
                    <a:pt x="14473" y="349"/>
                    <a:pt x="14505" y="381"/>
                    <a:pt x="14505" y="413"/>
                  </a:cubicBezTo>
                  <a:lnTo>
                    <a:pt x="14505" y="476"/>
                  </a:lnTo>
                  <a:cubicBezTo>
                    <a:pt x="14505" y="508"/>
                    <a:pt x="14473" y="539"/>
                    <a:pt x="14442" y="539"/>
                  </a:cubicBezTo>
                  <a:lnTo>
                    <a:pt x="444" y="539"/>
                  </a:lnTo>
                  <a:cubicBezTo>
                    <a:pt x="381" y="539"/>
                    <a:pt x="381" y="508"/>
                    <a:pt x="381" y="476"/>
                  </a:cubicBezTo>
                  <a:lnTo>
                    <a:pt x="381" y="413"/>
                  </a:lnTo>
                  <a:cubicBezTo>
                    <a:pt x="381" y="381"/>
                    <a:pt x="381" y="349"/>
                    <a:pt x="444" y="349"/>
                  </a:cubicBezTo>
                  <a:close/>
                  <a:moveTo>
                    <a:pt x="444" y="1"/>
                  </a:moveTo>
                  <a:cubicBezTo>
                    <a:pt x="191" y="1"/>
                    <a:pt x="1" y="191"/>
                    <a:pt x="1" y="413"/>
                  </a:cubicBezTo>
                  <a:lnTo>
                    <a:pt x="1" y="476"/>
                  </a:lnTo>
                  <a:cubicBezTo>
                    <a:pt x="1" y="698"/>
                    <a:pt x="191" y="888"/>
                    <a:pt x="444" y="888"/>
                  </a:cubicBezTo>
                  <a:lnTo>
                    <a:pt x="14442" y="888"/>
                  </a:lnTo>
                  <a:cubicBezTo>
                    <a:pt x="14663" y="888"/>
                    <a:pt x="14853" y="698"/>
                    <a:pt x="14853" y="476"/>
                  </a:cubicBezTo>
                  <a:lnTo>
                    <a:pt x="14853" y="413"/>
                  </a:lnTo>
                  <a:cubicBezTo>
                    <a:pt x="14853" y="191"/>
                    <a:pt x="14663" y="1"/>
                    <a:pt x="1444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3"/>
            <p:cNvSpPr/>
            <p:nvPr/>
          </p:nvSpPr>
          <p:spPr>
            <a:xfrm>
              <a:off x="3223725" y="2776325"/>
              <a:ext cx="991250" cy="715750"/>
            </a:xfrm>
            <a:custGeom>
              <a:avLst/>
              <a:gdLst/>
              <a:ahLst/>
              <a:cxnLst/>
              <a:rect l="l" t="t" r="r" b="b"/>
              <a:pathLst>
                <a:path w="39650" h="28630" extrusionOk="0">
                  <a:moveTo>
                    <a:pt x="3230" y="0"/>
                  </a:moveTo>
                  <a:cubicBezTo>
                    <a:pt x="1457" y="0"/>
                    <a:pt x="0" y="1457"/>
                    <a:pt x="0" y="3262"/>
                  </a:cubicBezTo>
                  <a:lnTo>
                    <a:pt x="0" y="25367"/>
                  </a:lnTo>
                  <a:cubicBezTo>
                    <a:pt x="0" y="27172"/>
                    <a:pt x="1457" y="28629"/>
                    <a:pt x="3230" y="28629"/>
                  </a:cubicBezTo>
                  <a:lnTo>
                    <a:pt x="36388" y="28629"/>
                  </a:lnTo>
                  <a:cubicBezTo>
                    <a:pt x="38193" y="28629"/>
                    <a:pt x="39650" y="27172"/>
                    <a:pt x="39650" y="25367"/>
                  </a:cubicBezTo>
                  <a:lnTo>
                    <a:pt x="39650" y="3262"/>
                  </a:lnTo>
                  <a:cubicBezTo>
                    <a:pt x="39650" y="1457"/>
                    <a:pt x="38193" y="0"/>
                    <a:pt x="3638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3"/>
            <p:cNvSpPr/>
            <p:nvPr/>
          </p:nvSpPr>
          <p:spPr>
            <a:xfrm>
              <a:off x="3218975" y="2772375"/>
              <a:ext cx="1000750" cy="723650"/>
            </a:xfrm>
            <a:custGeom>
              <a:avLst/>
              <a:gdLst/>
              <a:ahLst/>
              <a:cxnLst/>
              <a:rect l="l" t="t" r="r" b="b"/>
              <a:pathLst>
                <a:path w="40030" h="28946" extrusionOk="0">
                  <a:moveTo>
                    <a:pt x="36578" y="348"/>
                  </a:moveTo>
                  <a:cubicBezTo>
                    <a:pt x="38288" y="348"/>
                    <a:pt x="39681" y="1710"/>
                    <a:pt x="39681" y="3420"/>
                  </a:cubicBezTo>
                  <a:lnTo>
                    <a:pt x="39681" y="25525"/>
                  </a:lnTo>
                  <a:cubicBezTo>
                    <a:pt x="39681" y="27235"/>
                    <a:pt x="38288" y="28597"/>
                    <a:pt x="36578" y="28597"/>
                  </a:cubicBezTo>
                  <a:lnTo>
                    <a:pt x="3420" y="28597"/>
                  </a:lnTo>
                  <a:cubicBezTo>
                    <a:pt x="1742" y="28597"/>
                    <a:pt x="348" y="27235"/>
                    <a:pt x="348" y="25525"/>
                  </a:cubicBezTo>
                  <a:lnTo>
                    <a:pt x="348" y="3420"/>
                  </a:lnTo>
                  <a:cubicBezTo>
                    <a:pt x="348" y="1710"/>
                    <a:pt x="1742" y="348"/>
                    <a:pt x="3420" y="348"/>
                  </a:cubicBezTo>
                  <a:close/>
                  <a:moveTo>
                    <a:pt x="3420" y="0"/>
                  </a:moveTo>
                  <a:cubicBezTo>
                    <a:pt x="1552" y="0"/>
                    <a:pt x="0" y="1520"/>
                    <a:pt x="0" y="3420"/>
                  </a:cubicBezTo>
                  <a:lnTo>
                    <a:pt x="0" y="25525"/>
                  </a:lnTo>
                  <a:cubicBezTo>
                    <a:pt x="0" y="27425"/>
                    <a:pt x="1552" y="28945"/>
                    <a:pt x="3420" y="28945"/>
                  </a:cubicBezTo>
                  <a:lnTo>
                    <a:pt x="36578" y="28945"/>
                  </a:lnTo>
                  <a:cubicBezTo>
                    <a:pt x="38478" y="28945"/>
                    <a:pt x="40030" y="27425"/>
                    <a:pt x="40030" y="25525"/>
                  </a:cubicBezTo>
                  <a:lnTo>
                    <a:pt x="40030" y="3420"/>
                  </a:lnTo>
                  <a:cubicBezTo>
                    <a:pt x="40030" y="1520"/>
                    <a:pt x="38478" y="0"/>
                    <a:pt x="36578"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3"/>
            <p:cNvSpPr/>
            <p:nvPr/>
          </p:nvSpPr>
          <p:spPr>
            <a:xfrm>
              <a:off x="3223725" y="2776325"/>
              <a:ext cx="991250" cy="609650"/>
            </a:xfrm>
            <a:custGeom>
              <a:avLst/>
              <a:gdLst/>
              <a:ahLst/>
              <a:cxnLst/>
              <a:rect l="l" t="t" r="r" b="b"/>
              <a:pathLst>
                <a:path w="39650" h="24386" extrusionOk="0">
                  <a:moveTo>
                    <a:pt x="1298" y="0"/>
                  </a:moveTo>
                  <a:cubicBezTo>
                    <a:pt x="570" y="0"/>
                    <a:pt x="0" y="602"/>
                    <a:pt x="0" y="1331"/>
                  </a:cubicBezTo>
                  <a:lnTo>
                    <a:pt x="0" y="24385"/>
                  </a:lnTo>
                  <a:lnTo>
                    <a:pt x="39650" y="24385"/>
                  </a:lnTo>
                  <a:lnTo>
                    <a:pt x="39650" y="1331"/>
                  </a:lnTo>
                  <a:cubicBezTo>
                    <a:pt x="39650" y="602"/>
                    <a:pt x="39048" y="0"/>
                    <a:pt x="3832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3"/>
            <p:cNvSpPr/>
            <p:nvPr/>
          </p:nvSpPr>
          <p:spPr>
            <a:xfrm>
              <a:off x="3218975" y="2772375"/>
              <a:ext cx="1000750" cy="617550"/>
            </a:xfrm>
            <a:custGeom>
              <a:avLst/>
              <a:gdLst/>
              <a:ahLst/>
              <a:cxnLst/>
              <a:rect l="l" t="t" r="r" b="b"/>
              <a:pathLst>
                <a:path w="40030" h="24702" extrusionOk="0">
                  <a:moveTo>
                    <a:pt x="38510" y="348"/>
                  </a:moveTo>
                  <a:cubicBezTo>
                    <a:pt x="39143" y="348"/>
                    <a:pt x="39681" y="855"/>
                    <a:pt x="39681" y="1489"/>
                  </a:cubicBezTo>
                  <a:lnTo>
                    <a:pt x="39681" y="24353"/>
                  </a:lnTo>
                  <a:lnTo>
                    <a:pt x="348" y="24353"/>
                  </a:lnTo>
                  <a:lnTo>
                    <a:pt x="348" y="1489"/>
                  </a:lnTo>
                  <a:cubicBezTo>
                    <a:pt x="348" y="855"/>
                    <a:pt x="855" y="348"/>
                    <a:pt x="1488" y="348"/>
                  </a:cubicBezTo>
                  <a:close/>
                  <a:moveTo>
                    <a:pt x="1520" y="0"/>
                  </a:moveTo>
                  <a:cubicBezTo>
                    <a:pt x="665" y="0"/>
                    <a:pt x="0" y="665"/>
                    <a:pt x="0" y="1489"/>
                  </a:cubicBezTo>
                  <a:lnTo>
                    <a:pt x="0" y="24543"/>
                  </a:lnTo>
                  <a:cubicBezTo>
                    <a:pt x="0" y="24638"/>
                    <a:pt x="63" y="24702"/>
                    <a:pt x="190" y="24702"/>
                  </a:cubicBezTo>
                  <a:lnTo>
                    <a:pt x="39840" y="24702"/>
                  </a:lnTo>
                  <a:cubicBezTo>
                    <a:pt x="39935" y="24702"/>
                    <a:pt x="40030" y="24638"/>
                    <a:pt x="40030" y="24543"/>
                  </a:cubicBezTo>
                  <a:lnTo>
                    <a:pt x="40030" y="1489"/>
                  </a:lnTo>
                  <a:cubicBezTo>
                    <a:pt x="40030" y="665"/>
                    <a:pt x="39333" y="0"/>
                    <a:pt x="38510"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3"/>
            <p:cNvSpPr/>
            <p:nvPr/>
          </p:nvSpPr>
          <p:spPr>
            <a:xfrm>
              <a:off x="3261725" y="2815125"/>
              <a:ext cx="914450" cy="528100"/>
            </a:xfrm>
            <a:custGeom>
              <a:avLst/>
              <a:gdLst/>
              <a:ahLst/>
              <a:cxnLst/>
              <a:rect l="l" t="t" r="r" b="b"/>
              <a:pathLst>
                <a:path w="36578" h="21124" extrusionOk="0">
                  <a:moveTo>
                    <a:pt x="0" y="0"/>
                  </a:moveTo>
                  <a:lnTo>
                    <a:pt x="0" y="21123"/>
                  </a:lnTo>
                  <a:lnTo>
                    <a:pt x="36578" y="21123"/>
                  </a:lnTo>
                  <a:lnTo>
                    <a:pt x="36578" y="0"/>
                  </a:ln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3"/>
            <p:cNvSpPr/>
            <p:nvPr/>
          </p:nvSpPr>
          <p:spPr>
            <a:xfrm>
              <a:off x="3257750" y="2811150"/>
              <a:ext cx="923175" cy="536825"/>
            </a:xfrm>
            <a:custGeom>
              <a:avLst/>
              <a:gdLst/>
              <a:ahLst/>
              <a:cxnLst/>
              <a:rect l="l" t="t" r="r" b="b"/>
              <a:pathLst>
                <a:path w="36927" h="21473" extrusionOk="0">
                  <a:moveTo>
                    <a:pt x="36579" y="349"/>
                  </a:moveTo>
                  <a:lnTo>
                    <a:pt x="36579" y="21124"/>
                  </a:lnTo>
                  <a:lnTo>
                    <a:pt x="349" y="21124"/>
                  </a:lnTo>
                  <a:lnTo>
                    <a:pt x="349" y="349"/>
                  </a:lnTo>
                  <a:close/>
                  <a:moveTo>
                    <a:pt x="191" y="1"/>
                  </a:moveTo>
                  <a:cubicBezTo>
                    <a:pt x="96" y="1"/>
                    <a:pt x="1" y="64"/>
                    <a:pt x="1" y="159"/>
                  </a:cubicBezTo>
                  <a:lnTo>
                    <a:pt x="1" y="21282"/>
                  </a:lnTo>
                  <a:cubicBezTo>
                    <a:pt x="1" y="21377"/>
                    <a:pt x="96" y="21472"/>
                    <a:pt x="191" y="21472"/>
                  </a:cubicBezTo>
                  <a:lnTo>
                    <a:pt x="36737" y="21472"/>
                  </a:lnTo>
                  <a:cubicBezTo>
                    <a:pt x="36832" y="21472"/>
                    <a:pt x="36927" y="21377"/>
                    <a:pt x="36927" y="21282"/>
                  </a:cubicBezTo>
                  <a:lnTo>
                    <a:pt x="36927" y="159"/>
                  </a:lnTo>
                  <a:cubicBezTo>
                    <a:pt x="36927" y="64"/>
                    <a:pt x="36832" y="1"/>
                    <a:pt x="3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3"/>
            <p:cNvSpPr/>
            <p:nvPr/>
          </p:nvSpPr>
          <p:spPr>
            <a:xfrm>
              <a:off x="3702700" y="3420000"/>
              <a:ext cx="42775" cy="41975"/>
            </a:xfrm>
            <a:custGeom>
              <a:avLst/>
              <a:gdLst/>
              <a:ahLst/>
              <a:cxnLst/>
              <a:rect l="l" t="t" r="r" b="b"/>
              <a:pathLst>
                <a:path w="1711" h="1679" extrusionOk="0">
                  <a:moveTo>
                    <a:pt x="856" y="0"/>
                  </a:moveTo>
                  <a:cubicBezTo>
                    <a:pt x="381" y="0"/>
                    <a:pt x="1" y="380"/>
                    <a:pt x="1" y="855"/>
                  </a:cubicBezTo>
                  <a:cubicBezTo>
                    <a:pt x="1" y="1299"/>
                    <a:pt x="381" y="1679"/>
                    <a:pt x="856" y="1679"/>
                  </a:cubicBezTo>
                  <a:cubicBezTo>
                    <a:pt x="1331" y="1679"/>
                    <a:pt x="1711" y="1299"/>
                    <a:pt x="1711" y="855"/>
                  </a:cubicBezTo>
                  <a:cubicBezTo>
                    <a:pt x="1711" y="380"/>
                    <a:pt x="1331" y="0"/>
                    <a:pt x="856" y="0"/>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3"/>
            <p:cNvSpPr/>
            <p:nvPr/>
          </p:nvSpPr>
          <p:spPr>
            <a:xfrm>
              <a:off x="3698750" y="3415250"/>
              <a:ext cx="51475" cy="51475"/>
            </a:xfrm>
            <a:custGeom>
              <a:avLst/>
              <a:gdLst/>
              <a:ahLst/>
              <a:cxnLst/>
              <a:rect l="l" t="t" r="r" b="b"/>
              <a:pathLst>
                <a:path w="2059" h="2059" extrusionOk="0">
                  <a:moveTo>
                    <a:pt x="1014" y="349"/>
                  </a:moveTo>
                  <a:cubicBezTo>
                    <a:pt x="1394" y="349"/>
                    <a:pt x="1711" y="665"/>
                    <a:pt x="1679" y="1045"/>
                  </a:cubicBezTo>
                  <a:cubicBezTo>
                    <a:pt x="1679" y="1394"/>
                    <a:pt x="1394" y="1710"/>
                    <a:pt x="1014" y="1710"/>
                  </a:cubicBezTo>
                  <a:cubicBezTo>
                    <a:pt x="634" y="1710"/>
                    <a:pt x="349" y="1394"/>
                    <a:pt x="349" y="1045"/>
                  </a:cubicBezTo>
                  <a:cubicBezTo>
                    <a:pt x="349" y="665"/>
                    <a:pt x="634" y="349"/>
                    <a:pt x="1014" y="349"/>
                  </a:cubicBezTo>
                  <a:close/>
                  <a:moveTo>
                    <a:pt x="1014" y="0"/>
                  </a:moveTo>
                  <a:cubicBezTo>
                    <a:pt x="444" y="0"/>
                    <a:pt x="1" y="475"/>
                    <a:pt x="1" y="1045"/>
                  </a:cubicBezTo>
                  <a:cubicBezTo>
                    <a:pt x="1" y="1584"/>
                    <a:pt x="444" y="2059"/>
                    <a:pt x="1014" y="2059"/>
                  </a:cubicBezTo>
                  <a:cubicBezTo>
                    <a:pt x="1584" y="2059"/>
                    <a:pt x="2059" y="1584"/>
                    <a:pt x="2059" y="1045"/>
                  </a:cubicBezTo>
                  <a:cubicBezTo>
                    <a:pt x="2059" y="475"/>
                    <a:pt x="1584" y="0"/>
                    <a:pt x="1014"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3"/>
            <p:cNvSpPr/>
            <p:nvPr/>
          </p:nvSpPr>
          <p:spPr>
            <a:xfrm>
              <a:off x="3089900" y="2745450"/>
              <a:ext cx="1261250" cy="230400"/>
            </a:xfrm>
            <a:custGeom>
              <a:avLst/>
              <a:gdLst/>
              <a:ahLst/>
              <a:cxnLst/>
              <a:rect l="l" t="t" r="r" b="b"/>
              <a:pathLst>
                <a:path w="50450" h="9216" extrusionOk="0">
                  <a:moveTo>
                    <a:pt x="6525" y="0"/>
                  </a:moveTo>
                  <a:lnTo>
                    <a:pt x="1" y="6936"/>
                  </a:lnTo>
                  <a:cubicBezTo>
                    <a:pt x="1" y="8203"/>
                    <a:pt x="1046" y="9216"/>
                    <a:pt x="2313" y="9216"/>
                  </a:cubicBezTo>
                  <a:cubicBezTo>
                    <a:pt x="3548" y="9216"/>
                    <a:pt x="4561" y="8234"/>
                    <a:pt x="4593" y="6936"/>
                  </a:cubicBezTo>
                  <a:lnTo>
                    <a:pt x="50450" y="6936"/>
                  </a:lnTo>
                  <a:lnTo>
                    <a:pt x="439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3"/>
            <p:cNvSpPr/>
            <p:nvPr/>
          </p:nvSpPr>
          <p:spPr>
            <a:xfrm>
              <a:off x="3085950" y="2741500"/>
              <a:ext cx="1269950" cy="239125"/>
            </a:xfrm>
            <a:custGeom>
              <a:avLst/>
              <a:gdLst/>
              <a:ahLst/>
              <a:cxnLst/>
              <a:rect l="l" t="t" r="r" b="b"/>
              <a:pathLst>
                <a:path w="50798" h="9565" extrusionOk="0">
                  <a:moveTo>
                    <a:pt x="44021" y="348"/>
                  </a:moveTo>
                  <a:lnTo>
                    <a:pt x="50196" y="6904"/>
                  </a:lnTo>
                  <a:lnTo>
                    <a:pt x="571" y="6904"/>
                  </a:lnTo>
                  <a:lnTo>
                    <a:pt x="6746" y="348"/>
                  </a:lnTo>
                  <a:close/>
                  <a:moveTo>
                    <a:pt x="4561" y="7252"/>
                  </a:moveTo>
                  <a:cubicBezTo>
                    <a:pt x="4466" y="8361"/>
                    <a:pt x="3579" y="9216"/>
                    <a:pt x="2471" y="9216"/>
                  </a:cubicBezTo>
                  <a:cubicBezTo>
                    <a:pt x="1362" y="9216"/>
                    <a:pt x="444" y="8361"/>
                    <a:pt x="349" y="7252"/>
                  </a:cubicBezTo>
                  <a:close/>
                  <a:moveTo>
                    <a:pt x="6683" y="0"/>
                  </a:moveTo>
                  <a:cubicBezTo>
                    <a:pt x="6651" y="0"/>
                    <a:pt x="6588" y="0"/>
                    <a:pt x="6556" y="32"/>
                  </a:cubicBezTo>
                  <a:lnTo>
                    <a:pt x="32" y="6967"/>
                  </a:lnTo>
                  <a:cubicBezTo>
                    <a:pt x="1" y="6999"/>
                    <a:pt x="1" y="7031"/>
                    <a:pt x="1" y="7094"/>
                  </a:cubicBezTo>
                  <a:cubicBezTo>
                    <a:pt x="1" y="8456"/>
                    <a:pt x="1109" y="9564"/>
                    <a:pt x="2471" y="9564"/>
                  </a:cubicBezTo>
                  <a:cubicBezTo>
                    <a:pt x="3769" y="9564"/>
                    <a:pt x="4814" y="8582"/>
                    <a:pt x="4909" y="7252"/>
                  </a:cubicBezTo>
                  <a:lnTo>
                    <a:pt x="50608" y="7252"/>
                  </a:lnTo>
                  <a:cubicBezTo>
                    <a:pt x="50671" y="7252"/>
                    <a:pt x="50734" y="7221"/>
                    <a:pt x="50766" y="7157"/>
                  </a:cubicBezTo>
                  <a:cubicBezTo>
                    <a:pt x="50798" y="7094"/>
                    <a:pt x="50766" y="7031"/>
                    <a:pt x="50734" y="6967"/>
                  </a:cubicBezTo>
                  <a:lnTo>
                    <a:pt x="44211" y="32"/>
                  </a:lnTo>
                  <a:cubicBezTo>
                    <a:pt x="44179" y="0"/>
                    <a:pt x="44116" y="0"/>
                    <a:pt x="44084"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3"/>
            <p:cNvSpPr/>
            <p:nvPr/>
          </p:nvSpPr>
          <p:spPr>
            <a:xfrm>
              <a:off x="3893525" y="2918825"/>
              <a:ext cx="114825" cy="57025"/>
            </a:xfrm>
            <a:custGeom>
              <a:avLst/>
              <a:gdLst/>
              <a:ahLst/>
              <a:cxnLst/>
              <a:rect l="l" t="t" r="r" b="b"/>
              <a:pathLst>
                <a:path w="4593" h="2281" extrusionOk="0">
                  <a:moveTo>
                    <a:pt x="0" y="1"/>
                  </a:moveTo>
                  <a:cubicBezTo>
                    <a:pt x="0" y="1268"/>
                    <a:pt x="1014" y="2281"/>
                    <a:pt x="2312" y="2281"/>
                  </a:cubicBezTo>
                  <a:cubicBezTo>
                    <a:pt x="3579" y="2281"/>
                    <a:pt x="4592" y="1268"/>
                    <a:pt x="4592" y="1"/>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3"/>
            <p:cNvSpPr/>
            <p:nvPr/>
          </p:nvSpPr>
          <p:spPr>
            <a:xfrm>
              <a:off x="3889550" y="2914075"/>
              <a:ext cx="123550" cy="66550"/>
            </a:xfrm>
            <a:custGeom>
              <a:avLst/>
              <a:gdLst/>
              <a:ahLst/>
              <a:cxnLst/>
              <a:rect l="l" t="t" r="r" b="b"/>
              <a:pathLst>
                <a:path w="4942" h="2662" extrusionOk="0">
                  <a:moveTo>
                    <a:pt x="4561" y="349"/>
                  </a:moveTo>
                  <a:cubicBezTo>
                    <a:pt x="4466" y="1458"/>
                    <a:pt x="3579" y="2313"/>
                    <a:pt x="2471" y="2313"/>
                  </a:cubicBezTo>
                  <a:cubicBezTo>
                    <a:pt x="1331"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3"/>
            <p:cNvSpPr/>
            <p:nvPr/>
          </p:nvSpPr>
          <p:spPr>
            <a:xfrm>
              <a:off x="3778725" y="2918825"/>
              <a:ext cx="114825" cy="57025"/>
            </a:xfrm>
            <a:custGeom>
              <a:avLst/>
              <a:gdLst/>
              <a:ahLst/>
              <a:cxnLst/>
              <a:rect l="l" t="t" r="r" b="b"/>
              <a:pathLst>
                <a:path w="4593" h="2281" extrusionOk="0">
                  <a:moveTo>
                    <a:pt x="0" y="1"/>
                  </a:moveTo>
                  <a:cubicBezTo>
                    <a:pt x="0" y="1268"/>
                    <a:pt x="1045" y="2281"/>
                    <a:pt x="2312" y="2281"/>
                  </a:cubicBezTo>
                  <a:cubicBezTo>
                    <a:pt x="3579" y="2281"/>
                    <a:pt x="4592" y="1268"/>
                    <a:pt x="459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3"/>
            <p:cNvSpPr/>
            <p:nvPr/>
          </p:nvSpPr>
          <p:spPr>
            <a:xfrm>
              <a:off x="3774750" y="2914075"/>
              <a:ext cx="123550" cy="66550"/>
            </a:xfrm>
            <a:custGeom>
              <a:avLst/>
              <a:gdLst/>
              <a:ahLst/>
              <a:cxnLst/>
              <a:rect l="l" t="t" r="r" b="b"/>
              <a:pathLst>
                <a:path w="4942" h="2662" extrusionOk="0">
                  <a:moveTo>
                    <a:pt x="4561" y="349"/>
                  </a:moveTo>
                  <a:cubicBezTo>
                    <a:pt x="4466" y="1458"/>
                    <a:pt x="3579" y="2313"/>
                    <a:pt x="2471" y="2313"/>
                  </a:cubicBezTo>
                  <a:cubicBezTo>
                    <a:pt x="1331"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3"/>
            <p:cNvSpPr/>
            <p:nvPr/>
          </p:nvSpPr>
          <p:spPr>
            <a:xfrm>
              <a:off x="4123125" y="2918825"/>
              <a:ext cx="114825" cy="57025"/>
            </a:xfrm>
            <a:custGeom>
              <a:avLst/>
              <a:gdLst/>
              <a:ahLst/>
              <a:cxnLst/>
              <a:rect l="l" t="t" r="r" b="b"/>
              <a:pathLst>
                <a:path w="4593" h="2281" extrusionOk="0">
                  <a:moveTo>
                    <a:pt x="0" y="1"/>
                  </a:moveTo>
                  <a:cubicBezTo>
                    <a:pt x="0" y="1268"/>
                    <a:pt x="1014" y="2281"/>
                    <a:pt x="2280" y="2281"/>
                  </a:cubicBezTo>
                  <a:cubicBezTo>
                    <a:pt x="3547" y="2281"/>
                    <a:pt x="4592" y="1268"/>
                    <a:pt x="4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3"/>
            <p:cNvSpPr/>
            <p:nvPr/>
          </p:nvSpPr>
          <p:spPr>
            <a:xfrm>
              <a:off x="4118375" y="2914075"/>
              <a:ext cx="123525" cy="66550"/>
            </a:xfrm>
            <a:custGeom>
              <a:avLst/>
              <a:gdLst/>
              <a:ahLst/>
              <a:cxnLst/>
              <a:rect l="l" t="t" r="r" b="b"/>
              <a:pathLst>
                <a:path w="4941" h="2662" extrusionOk="0">
                  <a:moveTo>
                    <a:pt x="4592" y="349"/>
                  </a:moveTo>
                  <a:cubicBezTo>
                    <a:pt x="4497" y="1458"/>
                    <a:pt x="3610" y="2313"/>
                    <a:pt x="2470" y="2313"/>
                  </a:cubicBezTo>
                  <a:cubicBezTo>
                    <a:pt x="1362" y="2313"/>
                    <a:pt x="475" y="1458"/>
                    <a:pt x="380" y="349"/>
                  </a:cubicBezTo>
                  <a:close/>
                  <a:moveTo>
                    <a:pt x="190" y="1"/>
                  </a:moveTo>
                  <a:cubicBezTo>
                    <a:pt x="95" y="1"/>
                    <a:pt x="0" y="96"/>
                    <a:pt x="0" y="191"/>
                  </a:cubicBezTo>
                  <a:cubicBezTo>
                    <a:pt x="0" y="1553"/>
                    <a:pt x="1109" y="2661"/>
                    <a:pt x="2470" y="2661"/>
                  </a:cubicBezTo>
                  <a:cubicBezTo>
                    <a:pt x="3832" y="2661"/>
                    <a:pt x="4940" y="1553"/>
                    <a:pt x="4940" y="191"/>
                  </a:cubicBezTo>
                  <a:cubicBezTo>
                    <a:pt x="4940" y="96"/>
                    <a:pt x="4877" y="1"/>
                    <a:pt x="478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3"/>
            <p:cNvSpPr/>
            <p:nvPr/>
          </p:nvSpPr>
          <p:spPr>
            <a:xfrm>
              <a:off x="3663925" y="2918825"/>
              <a:ext cx="114825" cy="57025"/>
            </a:xfrm>
            <a:custGeom>
              <a:avLst/>
              <a:gdLst/>
              <a:ahLst/>
              <a:cxnLst/>
              <a:rect l="l" t="t" r="r" b="b"/>
              <a:pathLst>
                <a:path w="4593" h="2281" extrusionOk="0">
                  <a:moveTo>
                    <a:pt x="0" y="1"/>
                  </a:moveTo>
                  <a:cubicBezTo>
                    <a:pt x="0" y="1268"/>
                    <a:pt x="1045" y="2281"/>
                    <a:pt x="2312" y="2281"/>
                  </a:cubicBezTo>
                  <a:cubicBezTo>
                    <a:pt x="3579" y="2281"/>
                    <a:pt x="4592" y="1268"/>
                    <a:pt x="4592" y="1"/>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3"/>
            <p:cNvSpPr/>
            <p:nvPr/>
          </p:nvSpPr>
          <p:spPr>
            <a:xfrm>
              <a:off x="3659950" y="2914075"/>
              <a:ext cx="123550" cy="66550"/>
            </a:xfrm>
            <a:custGeom>
              <a:avLst/>
              <a:gdLst/>
              <a:ahLst/>
              <a:cxnLst/>
              <a:rect l="l" t="t" r="r" b="b"/>
              <a:pathLst>
                <a:path w="4942" h="2662" extrusionOk="0">
                  <a:moveTo>
                    <a:pt x="4561" y="349"/>
                  </a:moveTo>
                  <a:cubicBezTo>
                    <a:pt x="4466" y="1458"/>
                    <a:pt x="3579" y="2313"/>
                    <a:pt x="2471" y="2313"/>
                  </a:cubicBezTo>
                  <a:cubicBezTo>
                    <a:pt x="1331"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3"/>
            <p:cNvSpPr/>
            <p:nvPr/>
          </p:nvSpPr>
          <p:spPr>
            <a:xfrm>
              <a:off x="4008325" y="2918825"/>
              <a:ext cx="114825" cy="57025"/>
            </a:xfrm>
            <a:custGeom>
              <a:avLst/>
              <a:gdLst/>
              <a:ahLst/>
              <a:cxnLst/>
              <a:rect l="l" t="t" r="r" b="b"/>
              <a:pathLst>
                <a:path w="4593" h="2281" extrusionOk="0">
                  <a:moveTo>
                    <a:pt x="0" y="1"/>
                  </a:moveTo>
                  <a:cubicBezTo>
                    <a:pt x="0" y="1268"/>
                    <a:pt x="1014" y="2281"/>
                    <a:pt x="2280" y="2281"/>
                  </a:cubicBezTo>
                  <a:cubicBezTo>
                    <a:pt x="3547" y="2281"/>
                    <a:pt x="4592" y="1268"/>
                    <a:pt x="459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3"/>
            <p:cNvSpPr/>
            <p:nvPr/>
          </p:nvSpPr>
          <p:spPr>
            <a:xfrm>
              <a:off x="4003575" y="2914075"/>
              <a:ext cx="124325" cy="66550"/>
            </a:xfrm>
            <a:custGeom>
              <a:avLst/>
              <a:gdLst/>
              <a:ahLst/>
              <a:cxnLst/>
              <a:rect l="l" t="t" r="r" b="b"/>
              <a:pathLst>
                <a:path w="4973" h="2662" extrusionOk="0">
                  <a:moveTo>
                    <a:pt x="4592" y="349"/>
                  </a:moveTo>
                  <a:cubicBezTo>
                    <a:pt x="4497" y="1458"/>
                    <a:pt x="3610" y="2313"/>
                    <a:pt x="2502" y="2313"/>
                  </a:cubicBezTo>
                  <a:cubicBezTo>
                    <a:pt x="1362" y="2313"/>
                    <a:pt x="475" y="1458"/>
                    <a:pt x="380" y="349"/>
                  </a:cubicBezTo>
                  <a:close/>
                  <a:moveTo>
                    <a:pt x="190" y="1"/>
                  </a:moveTo>
                  <a:cubicBezTo>
                    <a:pt x="95" y="1"/>
                    <a:pt x="0" y="96"/>
                    <a:pt x="0" y="191"/>
                  </a:cubicBezTo>
                  <a:cubicBezTo>
                    <a:pt x="0" y="1553"/>
                    <a:pt x="1109" y="2661"/>
                    <a:pt x="2470" y="2661"/>
                  </a:cubicBezTo>
                  <a:cubicBezTo>
                    <a:pt x="3864" y="2661"/>
                    <a:pt x="4972" y="1553"/>
                    <a:pt x="4940" y="191"/>
                  </a:cubicBezTo>
                  <a:cubicBezTo>
                    <a:pt x="4940" y="96"/>
                    <a:pt x="4877" y="1"/>
                    <a:pt x="4782"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3"/>
            <p:cNvSpPr/>
            <p:nvPr/>
          </p:nvSpPr>
          <p:spPr>
            <a:xfrm>
              <a:off x="4237925" y="2918825"/>
              <a:ext cx="113225" cy="57025"/>
            </a:xfrm>
            <a:custGeom>
              <a:avLst/>
              <a:gdLst/>
              <a:ahLst/>
              <a:cxnLst/>
              <a:rect l="l" t="t" r="r" b="b"/>
              <a:pathLst>
                <a:path w="4529" h="2281" extrusionOk="0">
                  <a:moveTo>
                    <a:pt x="0" y="1"/>
                  </a:moveTo>
                  <a:cubicBezTo>
                    <a:pt x="0" y="1268"/>
                    <a:pt x="982" y="2281"/>
                    <a:pt x="2217" y="2281"/>
                  </a:cubicBezTo>
                  <a:cubicBezTo>
                    <a:pt x="3484" y="2281"/>
                    <a:pt x="4529" y="1268"/>
                    <a:pt x="452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3"/>
            <p:cNvSpPr/>
            <p:nvPr/>
          </p:nvSpPr>
          <p:spPr>
            <a:xfrm>
              <a:off x="4233175" y="2914075"/>
              <a:ext cx="121950" cy="66550"/>
            </a:xfrm>
            <a:custGeom>
              <a:avLst/>
              <a:gdLst/>
              <a:ahLst/>
              <a:cxnLst/>
              <a:rect l="l" t="t" r="r" b="b"/>
              <a:pathLst>
                <a:path w="4878" h="2662" extrusionOk="0">
                  <a:moveTo>
                    <a:pt x="4529" y="349"/>
                  </a:moveTo>
                  <a:cubicBezTo>
                    <a:pt x="4434" y="1458"/>
                    <a:pt x="3515" y="2313"/>
                    <a:pt x="2407" y="2313"/>
                  </a:cubicBezTo>
                  <a:cubicBezTo>
                    <a:pt x="1330" y="2313"/>
                    <a:pt x="475" y="1458"/>
                    <a:pt x="380" y="349"/>
                  </a:cubicBezTo>
                  <a:close/>
                  <a:moveTo>
                    <a:pt x="190" y="1"/>
                  </a:moveTo>
                  <a:cubicBezTo>
                    <a:pt x="158" y="1"/>
                    <a:pt x="95" y="32"/>
                    <a:pt x="63" y="64"/>
                  </a:cubicBezTo>
                  <a:cubicBezTo>
                    <a:pt x="32" y="96"/>
                    <a:pt x="0" y="128"/>
                    <a:pt x="0" y="191"/>
                  </a:cubicBezTo>
                  <a:cubicBezTo>
                    <a:pt x="32" y="1584"/>
                    <a:pt x="1077" y="2661"/>
                    <a:pt x="2407" y="2661"/>
                  </a:cubicBezTo>
                  <a:cubicBezTo>
                    <a:pt x="3769" y="2661"/>
                    <a:pt x="4877" y="1553"/>
                    <a:pt x="4877" y="191"/>
                  </a:cubicBezTo>
                  <a:cubicBezTo>
                    <a:pt x="4877" y="96"/>
                    <a:pt x="4814" y="1"/>
                    <a:pt x="471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3"/>
            <p:cNvSpPr/>
            <p:nvPr/>
          </p:nvSpPr>
          <p:spPr>
            <a:xfrm>
              <a:off x="3549125" y="2918825"/>
              <a:ext cx="114825" cy="57025"/>
            </a:xfrm>
            <a:custGeom>
              <a:avLst/>
              <a:gdLst/>
              <a:ahLst/>
              <a:cxnLst/>
              <a:rect l="l" t="t" r="r" b="b"/>
              <a:pathLst>
                <a:path w="4593" h="2281" extrusionOk="0">
                  <a:moveTo>
                    <a:pt x="0" y="1"/>
                  </a:moveTo>
                  <a:cubicBezTo>
                    <a:pt x="0" y="1268"/>
                    <a:pt x="1045" y="2281"/>
                    <a:pt x="2312" y="2281"/>
                  </a:cubicBezTo>
                  <a:cubicBezTo>
                    <a:pt x="3579" y="2281"/>
                    <a:pt x="4592" y="1268"/>
                    <a:pt x="459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3"/>
            <p:cNvSpPr/>
            <p:nvPr/>
          </p:nvSpPr>
          <p:spPr>
            <a:xfrm>
              <a:off x="3545150" y="2914075"/>
              <a:ext cx="123550" cy="66550"/>
            </a:xfrm>
            <a:custGeom>
              <a:avLst/>
              <a:gdLst/>
              <a:ahLst/>
              <a:cxnLst/>
              <a:rect l="l" t="t" r="r" b="b"/>
              <a:pathLst>
                <a:path w="4942" h="2662" extrusionOk="0">
                  <a:moveTo>
                    <a:pt x="4561" y="349"/>
                  </a:moveTo>
                  <a:cubicBezTo>
                    <a:pt x="4466" y="1458"/>
                    <a:pt x="3579" y="2313"/>
                    <a:pt x="2471" y="2313"/>
                  </a:cubicBezTo>
                  <a:cubicBezTo>
                    <a:pt x="1331"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3"/>
            <p:cNvSpPr/>
            <p:nvPr/>
          </p:nvSpPr>
          <p:spPr>
            <a:xfrm>
              <a:off x="3204725" y="2918825"/>
              <a:ext cx="114825" cy="57025"/>
            </a:xfrm>
            <a:custGeom>
              <a:avLst/>
              <a:gdLst/>
              <a:ahLst/>
              <a:cxnLst/>
              <a:rect l="l" t="t" r="r" b="b"/>
              <a:pathLst>
                <a:path w="4593" h="2281" extrusionOk="0">
                  <a:moveTo>
                    <a:pt x="0" y="1"/>
                  </a:moveTo>
                  <a:cubicBezTo>
                    <a:pt x="0" y="1268"/>
                    <a:pt x="1045" y="2281"/>
                    <a:pt x="2312" y="2281"/>
                  </a:cubicBezTo>
                  <a:cubicBezTo>
                    <a:pt x="3579" y="2281"/>
                    <a:pt x="4592" y="1268"/>
                    <a:pt x="4592" y="1"/>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3"/>
            <p:cNvSpPr/>
            <p:nvPr/>
          </p:nvSpPr>
          <p:spPr>
            <a:xfrm>
              <a:off x="3200750" y="2914075"/>
              <a:ext cx="123550" cy="66550"/>
            </a:xfrm>
            <a:custGeom>
              <a:avLst/>
              <a:gdLst/>
              <a:ahLst/>
              <a:cxnLst/>
              <a:rect l="l" t="t" r="r" b="b"/>
              <a:pathLst>
                <a:path w="4942" h="2662" extrusionOk="0">
                  <a:moveTo>
                    <a:pt x="4561" y="349"/>
                  </a:moveTo>
                  <a:cubicBezTo>
                    <a:pt x="4498" y="1458"/>
                    <a:pt x="3579" y="2313"/>
                    <a:pt x="2471" y="2313"/>
                  </a:cubicBezTo>
                  <a:cubicBezTo>
                    <a:pt x="1362"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3"/>
            <p:cNvSpPr/>
            <p:nvPr/>
          </p:nvSpPr>
          <p:spPr>
            <a:xfrm>
              <a:off x="3434325" y="2918825"/>
              <a:ext cx="114825" cy="57025"/>
            </a:xfrm>
            <a:custGeom>
              <a:avLst/>
              <a:gdLst/>
              <a:ahLst/>
              <a:cxnLst/>
              <a:rect l="l" t="t" r="r" b="b"/>
              <a:pathLst>
                <a:path w="4593" h="2281" extrusionOk="0">
                  <a:moveTo>
                    <a:pt x="0" y="1"/>
                  </a:moveTo>
                  <a:cubicBezTo>
                    <a:pt x="0" y="1268"/>
                    <a:pt x="1045" y="2281"/>
                    <a:pt x="2312" y="2281"/>
                  </a:cubicBezTo>
                  <a:cubicBezTo>
                    <a:pt x="3579" y="2281"/>
                    <a:pt x="4592" y="1268"/>
                    <a:pt x="4592" y="1"/>
                  </a:cubicBezTo>
                  <a:close/>
                </a:path>
              </a:pathLst>
            </a:custGeom>
            <a:solidFill>
              <a:srgbClr val="F9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3"/>
            <p:cNvSpPr/>
            <p:nvPr/>
          </p:nvSpPr>
          <p:spPr>
            <a:xfrm>
              <a:off x="3430350" y="2914075"/>
              <a:ext cx="123550" cy="66550"/>
            </a:xfrm>
            <a:custGeom>
              <a:avLst/>
              <a:gdLst/>
              <a:ahLst/>
              <a:cxnLst/>
              <a:rect l="l" t="t" r="r" b="b"/>
              <a:pathLst>
                <a:path w="4942" h="2662" extrusionOk="0">
                  <a:moveTo>
                    <a:pt x="4561" y="349"/>
                  </a:moveTo>
                  <a:cubicBezTo>
                    <a:pt x="4498" y="1458"/>
                    <a:pt x="3579" y="2313"/>
                    <a:pt x="2471" y="2313"/>
                  </a:cubicBezTo>
                  <a:cubicBezTo>
                    <a:pt x="1331"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3"/>
            <p:cNvSpPr/>
            <p:nvPr/>
          </p:nvSpPr>
          <p:spPr>
            <a:xfrm>
              <a:off x="3319525" y="2918825"/>
              <a:ext cx="114825" cy="57025"/>
            </a:xfrm>
            <a:custGeom>
              <a:avLst/>
              <a:gdLst/>
              <a:ahLst/>
              <a:cxnLst/>
              <a:rect l="l" t="t" r="r" b="b"/>
              <a:pathLst>
                <a:path w="4593" h="2281" extrusionOk="0">
                  <a:moveTo>
                    <a:pt x="0" y="1"/>
                  </a:moveTo>
                  <a:cubicBezTo>
                    <a:pt x="0" y="1268"/>
                    <a:pt x="1045" y="2281"/>
                    <a:pt x="2312" y="2281"/>
                  </a:cubicBezTo>
                  <a:cubicBezTo>
                    <a:pt x="3579" y="2281"/>
                    <a:pt x="4592" y="1268"/>
                    <a:pt x="459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3"/>
            <p:cNvSpPr/>
            <p:nvPr/>
          </p:nvSpPr>
          <p:spPr>
            <a:xfrm>
              <a:off x="3315550" y="2914075"/>
              <a:ext cx="123550" cy="66550"/>
            </a:xfrm>
            <a:custGeom>
              <a:avLst/>
              <a:gdLst/>
              <a:ahLst/>
              <a:cxnLst/>
              <a:rect l="l" t="t" r="r" b="b"/>
              <a:pathLst>
                <a:path w="4942" h="2662" extrusionOk="0">
                  <a:moveTo>
                    <a:pt x="4561" y="349"/>
                  </a:moveTo>
                  <a:cubicBezTo>
                    <a:pt x="4466" y="1458"/>
                    <a:pt x="3579" y="2313"/>
                    <a:pt x="2471" y="2313"/>
                  </a:cubicBezTo>
                  <a:cubicBezTo>
                    <a:pt x="1331"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3"/>
            <p:cNvSpPr/>
            <p:nvPr/>
          </p:nvSpPr>
          <p:spPr>
            <a:xfrm>
              <a:off x="3089900" y="2918825"/>
              <a:ext cx="114825" cy="57025"/>
            </a:xfrm>
            <a:custGeom>
              <a:avLst/>
              <a:gdLst/>
              <a:ahLst/>
              <a:cxnLst/>
              <a:rect l="l" t="t" r="r" b="b"/>
              <a:pathLst>
                <a:path w="4593" h="2281" extrusionOk="0">
                  <a:moveTo>
                    <a:pt x="1" y="1"/>
                  </a:moveTo>
                  <a:cubicBezTo>
                    <a:pt x="1" y="1268"/>
                    <a:pt x="1046" y="2281"/>
                    <a:pt x="2313" y="2281"/>
                  </a:cubicBezTo>
                  <a:cubicBezTo>
                    <a:pt x="3580" y="2281"/>
                    <a:pt x="4593" y="1268"/>
                    <a:pt x="459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3"/>
            <p:cNvSpPr/>
            <p:nvPr/>
          </p:nvSpPr>
          <p:spPr>
            <a:xfrm>
              <a:off x="3085950" y="2914075"/>
              <a:ext cx="123550" cy="66550"/>
            </a:xfrm>
            <a:custGeom>
              <a:avLst/>
              <a:gdLst/>
              <a:ahLst/>
              <a:cxnLst/>
              <a:rect l="l" t="t" r="r" b="b"/>
              <a:pathLst>
                <a:path w="4942" h="2662" extrusionOk="0">
                  <a:moveTo>
                    <a:pt x="4561" y="349"/>
                  </a:moveTo>
                  <a:cubicBezTo>
                    <a:pt x="4498" y="1458"/>
                    <a:pt x="3579" y="2313"/>
                    <a:pt x="2471" y="2313"/>
                  </a:cubicBezTo>
                  <a:cubicBezTo>
                    <a:pt x="1362" y="2313"/>
                    <a:pt x="444" y="1458"/>
                    <a:pt x="349" y="349"/>
                  </a:cubicBezTo>
                  <a:close/>
                  <a:moveTo>
                    <a:pt x="159" y="1"/>
                  </a:moveTo>
                  <a:cubicBezTo>
                    <a:pt x="64" y="1"/>
                    <a:pt x="1" y="96"/>
                    <a:pt x="1" y="191"/>
                  </a:cubicBezTo>
                  <a:cubicBezTo>
                    <a:pt x="1" y="1553"/>
                    <a:pt x="1109" y="2661"/>
                    <a:pt x="2471" y="2661"/>
                  </a:cubicBezTo>
                  <a:cubicBezTo>
                    <a:pt x="3833" y="2661"/>
                    <a:pt x="4941" y="1553"/>
                    <a:pt x="4941" y="191"/>
                  </a:cubicBezTo>
                  <a:cubicBezTo>
                    <a:pt x="4941" y="96"/>
                    <a:pt x="4846" y="1"/>
                    <a:pt x="4751"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3"/>
            <p:cNvSpPr/>
            <p:nvPr/>
          </p:nvSpPr>
          <p:spPr>
            <a:xfrm>
              <a:off x="3089900" y="2745450"/>
              <a:ext cx="243900" cy="173400"/>
            </a:xfrm>
            <a:custGeom>
              <a:avLst/>
              <a:gdLst/>
              <a:ahLst/>
              <a:cxnLst/>
              <a:rect l="l" t="t" r="r" b="b"/>
              <a:pathLst>
                <a:path w="9756" h="6936" extrusionOk="0">
                  <a:moveTo>
                    <a:pt x="6525" y="0"/>
                  </a:moveTo>
                  <a:lnTo>
                    <a:pt x="1" y="6936"/>
                  </a:lnTo>
                  <a:lnTo>
                    <a:pt x="4593" y="6936"/>
                  </a:lnTo>
                  <a:lnTo>
                    <a:pt x="9755"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3"/>
            <p:cNvSpPr/>
            <p:nvPr/>
          </p:nvSpPr>
          <p:spPr>
            <a:xfrm>
              <a:off x="3085150" y="2741500"/>
              <a:ext cx="253400" cy="181325"/>
            </a:xfrm>
            <a:custGeom>
              <a:avLst/>
              <a:gdLst/>
              <a:ahLst/>
              <a:cxnLst/>
              <a:rect l="l" t="t" r="r" b="b"/>
              <a:pathLst>
                <a:path w="10136" h="7253" extrusionOk="0">
                  <a:moveTo>
                    <a:pt x="9597" y="348"/>
                  </a:moveTo>
                  <a:lnTo>
                    <a:pt x="4688" y="6904"/>
                  </a:lnTo>
                  <a:lnTo>
                    <a:pt x="603" y="6904"/>
                  </a:lnTo>
                  <a:lnTo>
                    <a:pt x="6810" y="348"/>
                  </a:lnTo>
                  <a:close/>
                  <a:moveTo>
                    <a:pt x="6715" y="0"/>
                  </a:moveTo>
                  <a:cubicBezTo>
                    <a:pt x="6651" y="0"/>
                    <a:pt x="6620" y="0"/>
                    <a:pt x="6588" y="32"/>
                  </a:cubicBezTo>
                  <a:lnTo>
                    <a:pt x="64" y="6967"/>
                  </a:lnTo>
                  <a:cubicBezTo>
                    <a:pt x="33" y="7031"/>
                    <a:pt x="1" y="7094"/>
                    <a:pt x="33" y="7157"/>
                  </a:cubicBezTo>
                  <a:cubicBezTo>
                    <a:pt x="64" y="7221"/>
                    <a:pt x="128" y="7252"/>
                    <a:pt x="191" y="7252"/>
                  </a:cubicBezTo>
                  <a:lnTo>
                    <a:pt x="4783" y="7252"/>
                  </a:lnTo>
                  <a:cubicBezTo>
                    <a:pt x="4846" y="7252"/>
                    <a:pt x="4910" y="7252"/>
                    <a:pt x="4910" y="7189"/>
                  </a:cubicBezTo>
                  <a:lnTo>
                    <a:pt x="10072" y="253"/>
                  </a:lnTo>
                  <a:cubicBezTo>
                    <a:pt x="10135" y="222"/>
                    <a:pt x="10135" y="127"/>
                    <a:pt x="10103" y="95"/>
                  </a:cubicBezTo>
                  <a:cubicBezTo>
                    <a:pt x="10072" y="32"/>
                    <a:pt x="10008" y="0"/>
                    <a:pt x="9945"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3"/>
            <p:cNvSpPr/>
            <p:nvPr/>
          </p:nvSpPr>
          <p:spPr>
            <a:xfrm>
              <a:off x="3319525" y="2745450"/>
              <a:ext cx="181325" cy="173400"/>
            </a:xfrm>
            <a:custGeom>
              <a:avLst/>
              <a:gdLst/>
              <a:ahLst/>
              <a:cxnLst/>
              <a:rect l="l" t="t" r="r" b="b"/>
              <a:pathLst>
                <a:path w="7253" h="6936" extrusionOk="0">
                  <a:moveTo>
                    <a:pt x="3864" y="0"/>
                  </a:moveTo>
                  <a:lnTo>
                    <a:pt x="0" y="6936"/>
                  </a:lnTo>
                  <a:lnTo>
                    <a:pt x="4592" y="6936"/>
                  </a:lnTo>
                  <a:lnTo>
                    <a:pt x="7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3"/>
            <p:cNvSpPr/>
            <p:nvPr/>
          </p:nvSpPr>
          <p:spPr>
            <a:xfrm>
              <a:off x="3314775" y="2741500"/>
              <a:ext cx="190825" cy="181325"/>
            </a:xfrm>
            <a:custGeom>
              <a:avLst/>
              <a:gdLst/>
              <a:ahLst/>
              <a:cxnLst/>
              <a:rect l="l" t="t" r="r" b="b"/>
              <a:pathLst>
                <a:path w="7633" h="7253" extrusionOk="0">
                  <a:moveTo>
                    <a:pt x="7189" y="348"/>
                  </a:moveTo>
                  <a:lnTo>
                    <a:pt x="4655" y="6904"/>
                  </a:lnTo>
                  <a:lnTo>
                    <a:pt x="507" y="6904"/>
                  </a:lnTo>
                  <a:lnTo>
                    <a:pt x="4180" y="348"/>
                  </a:lnTo>
                  <a:close/>
                  <a:moveTo>
                    <a:pt x="4054" y="0"/>
                  </a:moveTo>
                  <a:cubicBezTo>
                    <a:pt x="4022" y="0"/>
                    <a:pt x="3959" y="32"/>
                    <a:pt x="3927" y="63"/>
                  </a:cubicBezTo>
                  <a:lnTo>
                    <a:pt x="32" y="6999"/>
                  </a:lnTo>
                  <a:cubicBezTo>
                    <a:pt x="0" y="7062"/>
                    <a:pt x="0" y="7126"/>
                    <a:pt x="32" y="7189"/>
                  </a:cubicBezTo>
                  <a:cubicBezTo>
                    <a:pt x="63" y="7221"/>
                    <a:pt x="127" y="7252"/>
                    <a:pt x="190" y="7252"/>
                  </a:cubicBezTo>
                  <a:lnTo>
                    <a:pt x="4782" y="7252"/>
                  </a:lnTo>
                  <a:cubicBezTo>
                    <a:pt x="4845" y="7252"/>
                    <a:pt x="4940" y="7221"/>
                    <a:pt x="4940" y="7157"/>
                  </a:cubicBezTo>
                  <a:lnTo>
                    <a:pt x="7601" y="222"/>
                  </a:lnTo>
                  <a:cubicBezTo>
                    <a:pt x="7632" y="158"/>
                    <a:pt x="7632" y="95"/>
                    <a:pt x="7601" y="63"/>
                  </a:cubicBezTo>
                  <a:cubicBezTo>
                    <a:pt x="7569" y="0"/>
                    <a:pt x="7506" y="0"/>
                    <a:pt x="7442"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3"/>
            <p:cNvSpPr/>
            <p:nvPr/>
          </p:nvSpPr>
          <p:spPr>
            <a:xfrm>
              <a:off x="3549125" y="2745450"/>
              <a:ext cx="129850" cy="173400"/>
            </a:xfrm>
            <a:custGeom>
              <a:avLst/>
              <a:gdLst/>
              <a:ahLst/>
              <a:cxnLst/>
              <a:rect l="l" t="t" r="r" b="b"/>
              <a:pathLst>
                <a:path w="5194" h="6936" extrusionOk="0">
                  <a:moveTo>
                    <a:pt x="1615" y="0"/>
                  </a:moveTo>
                  <a:lnTo>
                    <a:pt x="0" y="6936"/>
                  </a:lnTo>
                  <a:lnTo>
                    <a:pt x="4592" y="6936"/>
                  </a:lnTo>
                  <a:lnTo>
                    <a:pt x="519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3"/>
            <p:cNvSpPr/>
            <p:nvPr/>
          </p:nvSpPr>
          <p:spPr>
            <a:xfrm>
              <a:off x="3544375" y="2741500"/>
              <a:ext cx="139350" cy="181325"/>
            </a:xfrm>
            <a:custGeom>
              <a:avLst/>
              <a:gdLst/>
              <a:ahLst/>
              <a:cxnLst/>
              <a:rect l="l" t="t" r="r" b="b"/>
              <a:pathLst>
                <a:path w="5574" h="7253" extrusionOk="0">
                  <a:moveTo>
                    <a:pt x="5194" y="348"/>
                  </a:moveTo>
                  <a:lnTo>
                    <a:pt x="4624" y="6904"/>
                  </a:lnTo>
                  <a:lnTo>
                    <a:pt x="412" y="6904"/>
                  </a:lnTo>
                  <a:lnTo>
                    <a:pt x="1964" y="348"/>
                  </a:lnTo>
                  <a:close/>
                  <a:moveTo>
                    <a:pt x="1805" y="0"/>
                  </a:moveTo>
                  <a:cubicBezTo>
                    <a:pt x="1710" y="0"/>
                    <a:pt x="1647" y="32"/>
                    <a:pt x="1647" y="127"/>
                  </a:cubicBezTo>
                  <a:lnTo>
                    <a:pt x="32" y="7062"/>
                  </a:lnTo>
                  <a:cubicBezTo>
                    <a:pt x="0" y="7094"/>
                    <a:pt x="32" y="7157"/>
                    <a:pt x="63" y="7189"/>
                  </a:cubicBezTo>
                  <a:cubicBezTo>
                    <a:pt x="95" y="7252"/>
                    <a:pt x="127" y="7252"/>
                    <a:pt x="190" y="7252"/>
                  </a:cubicBezTo>
                  <a:lnTo>
                    <a:pt x="4782" y="7252"/>
                  </a:lnTo>
                  <a:cubicBezTo>
                    <a:pt x="4877" y="7252"/>
                    <a:pt x="4940" y="7189"/>
                    <a:pt x="4972" y="7094"/>
                  </a:cubicBezTo>
                  <a:lnTo>
                    <a:pt x="5574" y="190"/>
                  </a:lnTo>
                  <a:cubicBezTo>
                    <a:pt x="5574" y="127"/>
                    <a:pt x="5542" y="63"/>
                    <a:pt x="5510" y="32"/>
                  </a:cubicBezTo>
                  <a:cubicBezTo>
                    <a:pt x="5479" y="0"/>
                    <a:pt x="5447" y="0"/>
                    <a:pt x="5384"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3"/>
            <p:cNvSpPr/>
            <p:nvPr/>
          </p:nvSpPr>
          <p:spPr>
            <a:xfrm>
              <a:off x="4108075" y="2745450"/>
              <a:ext cx="243075" cy="173400"/>
            </a:xfrm>
            <a:custGeom>
              <a:avLst/>
              <a:gdLst/>
              <a:ahLst/>
              <a:cxnLst/>
              <a:rect l="l" t="t" r="r" b="b"/>
              <a:pathLst>
                <a:path w="9723" h="6936" extrusionOk="0">
                  <a:moveTo>
                    <a:pt x="0" y="0"/>
                  </a:moveTo>
                  <a:lnTo>
                    <a:pt x="5162" y="6936"/>
                  </a:lnTo>
                  <a:lnTo>
                    <a:pt x="9723" y="6936"/>
                  </a:lnTo>
                  <a:lnTo>
                    <a:pt x="319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3"/>
            <p:cNvSpPr/>
            <p:nvPr/>
          </p:nvSpPr>
          <p:spPr>
            <a:xfrm>
              <a:off x="4103325" y="2741500"/>
              <a:ext cx="252575" cy="181325"/>
            </a:xfrm>
            <a:custGeom>
              <a:avLst/>
              <a:gdLst/>
              <a:ahLst/>
              <a:cxnLst/>
              <a:rect l="l" t="t" r="r" b="b"/>
              <a:pathLst>
                <a:path w="10103" h="7253" extrusionOk="0">
                  <a:moveTo>
                    <a:pt x="3326" y="348"/>
                  </a:moveTo>
                  <a:lnTo>
                    <a:pt x="9501" y="6904"/>
                  </a:lnTo>
                  <a:lnTo>
                    <a:pt x="5447" y="6904"/>
                  </a:lnTo>
                  <a:lnTo>
                    <a:pt x="539" y="348"/>
                  </a:lnTo>
                  <a:close/>
                  <a:moveTo>
                    <a:pt x="190" y="0"/>
                  </a:moveTo>
                  <a:cubicBezTo>
                    <a:pt x="127" y="0"/>
                    <a:pt x="64" y="32"/>
                    <a:pt x="32" y="95"/>
                  </a:cubicBezTo>
                  <a:cubicBezTo>
                    <a:pt x="0" y="158"/>
                    <a:pt x="32" y="222"/>
                    <a:pt x="64" y="285"/>
                  </a:cubicBezTo>
                  <a:lnTo>
                    <a:pt x="5226" y="7189"/>
                  </a:lnTo>
                  <a:cubicBezTo>
                    <a:pt x="5257" y="7252"/>
                    <a:pt x="5321" y="7252"/>
                    <a:pt x="5352" y="7252"/>
                  </a:cubicBezTo>
                  <a:lnTo>
                    <a:pt x="9913" y="7252"/>
                  </a:lnTo>
                  <a:cubicBezTo>
                    <a:pt x="9976" y="7252"/>
                    <a:pt x="10039" y="7221"/>
                    <a:pt x="10071" y="7157"/>
                  </a:cubicBezTo>
                  <a:cubicBezTo>
                    <a:pt x="10103" y="7094"/>
                    <a:pt x="10071" y="7031"/>
                    <a:pt x="10039" y="6967"/>
                  </a:cubicBezTo>
                  <a:lnTo>
                    <a:pt x="3516" y="32"/>
                  </a:lnTo>
                  <a:cubicBezTo>
                    <a:pt x="3484" y="0"/>
                    <a:pt x="3421" y="0"/>
                    <a:pt x="3389"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3"/>
            <p:cNvSpPr/>
            <p:nvPr/>
          </p:nvSpPr>
          <p:spPr>
            <a:xfrm>
              <a:off x="3941025" y="2745450"/>
              <a:ext cx="181325" cy="173400"/>
            </a:xfrm>
            <a:custGeom>
              <a:avLst/>
              <a:gdLst/>
              <a:ahLst/>
              <a:cxnLst/>
              <a:rect l="l" t="t" r="r" b="b"/>
              <a:pathLst>
                <a:path w="7253" h="6936" extrusionOk="0">
                  <a:moveTo>
                    <a:pt x="0" y="0"/>
                  </a:moveTo>
                  <a:lnTo>
                    <a:pt x="2660" y="6936"/>
                  </a:lnTo>
                  <a:lnTo>
                    <a:pt x="7252" y="6936"/>
                  </a:lnTo>
                  <a:lnTo>
                    <a:pt x="338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3"/>
            <p:cNvSpPr/>
            <p:nvPr/>
          </p:nvSpPr>
          <p:spPr>
            <a:xfrm>
              <a:off x="3936275" y="2741500"/>
              <a:ext cx="190825" cy="181325"/>
            </a:xfrm>
            <a:custGeom>
              <a:avLst/>
              <a:gdLst/>
              <a:ahLst/>
              <a:cxnLst/>
              <a:rect l="l" t="t" r="r" b="b"/>
              <a:pathLst>
                <a:path w="7633" h="7253" extrusionOk="0">
                  <a:moveTo>
                    <a:pt x="3484" y="348"/>
                  </a:moveTo>
                  <a:lnTo>
                    <a:pt x="7157" y="6904"/>
                  </a:lnTo>
                  <a:lnTo>
                    <a:pt x="2977" y="6904"/>
                  </a:lnTo>
                  <a:lnTo>
                    <a:pt x="444" y="348"/>
                  </a:lnTo>
                  <a:close/>
                  <a:moveTo>
                    <a:pt x="190" y="0"/>
                  </a:moveTo>
                  <a:cubicBezTo>
                    <a:pt x="159" y="0"/>
                    <a:pt x="95" y="32"/>
                    <a:pt x="64" y="63"/>
                  </a:cubicBezTo>
                  <a:cubicBezTo>
                    <a:pt x="32" y="127"/>
                    <a:pt x="0" y="158"/>
                    <a:pt x="32" y="222"/>
                  </a:cubicBezTo>
                  <a:lnTo>
                    <a:pt x="2692" y="7157"/>
                  </a:lnTo>
                  <a:cubicBezTo>
                    <a:pt x="2724" y="7221"/>
                    <a:pt x="2787" y="7252"/>
                    <a:pt x="2850" y="7252"/>
                  </a:cubicBezTo>
                  <a:lnTo>
                    <a:pt x="7442" y="7252"/>
                  </a:lnTo>
                  <a:cubicBezTo>
                    <a:pt x="7506" y="7252"/>
                    <a:pt x="7569" y="7221"/>
                    <a:pt x="7601" y="7189"/>
                  </a:cubicBezTo>
                  <a:cubicBezTo>
                    <a:pt x="7632" y="7126"/>
                    <a:pt x="7632" y="7062"/>
                    <a:pt x="7601" y="6999"/>
                  </a:cubicBezTo>
                  <a:lnTo>
                    <a:pt x="3737" y="95"/>
                  </a:lnTo>
                  <a:cubicBezTo>
                    <a:pt x="3706" y="32"/>
                    <a:pt x="3642" y="0"/>
                    <a:pt x="3579" y="0"/>
                  </a:cubicBezTo>
                  <a:close/>
                </a:path>
              </a:pathLst>
            </a:custGeom>
            <a:solidFill>
              <a:srgbClr val="1F18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3"/>
            <p:cNvSpPr/>
            <p:nvPr/>
          </p:nvSpPr>
          <p:spPr>
            <a:xfrm>
              <a:off x="3762875" y="2745450"/>
              <a:ext cx="129875" cy="173400"/>
            </a:xfrm>
            <a:custGeom>
              <a:avLst/>
              <a:gdLst/>
              <a:ahLst/>
              <a:cxnLst/>
              <a:rect l="l" t="t" r="r" b="b"/>
              <a:pathLst>
                <a:path w="5195" h="6936" extrusionOk="0">
                  <a:moveTo>
                    <a:pt x="1" y="0"/>
                  </a:moveTo>
                  <a:lnTo>
                    <a:pt x="602" y="6936"/>
                  </a:lnTo>
                  <a:lnTo>
                    <a:pt x="5194" y="6936"/>
                  </a:lnTo>
                  <a:lnTo>
                    <a:pt x="3579"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3"/>
            <p:cNvSpPr/>
            <p:nvPr/>
          </p:nvSpPr>
          <p:spPr>
            <a:xfrm>
              <a:off x="3758125" y="2741500"/>
              <a:ext cx="139375" cy="181325"/>
            </a:xfrm>
            <a:custGeom>
              <a:avLst/>
              <a:gdLst/>
              <a:ahLst/>
              <a:cxnLst/>
              <a:rect l="l" t="t" r="r" b="b"/>
              <a:pathLst>
                <a:path w="5575" h="7253" extrusionOk="0">
                  <a:moveTo>
                    <a:pt x="3643" y="348"/>
                  </a:moveTo>
                  <a:lnTo>
                    <a:pt x="5163" y="6904"/>
                  </a:lnTo>
                  <a:lnTo>
                    <a:pt x="951" y="6904"/>
                  </a:lnTo>
                  <a:lnTo>
                    <a:pt x="381" y="348"/>
                  </a:lnTo>
                  <a:close/>
                  <a:moveTo>
                    <a:pt x="191" y="0"/>
                  </a:moveTo>
                  <a:cubicBezTo>
                    <a:pt x="127" y="0"/>
                    <a:pt x="96" y="0"/>
                    <a:pt x="64" y="32"/>
                  </a:cubicBezTo>
                  <a:cubicBezTo>
                    <a:pt x="32" y="95"/>
                    <a:pt x="1" y="127"/>
                    <a:pt x="32" y="190"/>
                  </a:cubicBezTo>
                  <a:lnTo>
                    <a:pt x="634" y="7094"/>
                  </a:lnTo>
                  <a:cubicBezTo>
                    <a:pt x="634" y="7189"/>
                    <a:pt x="697" y="7252"/>
                    <a:pt x="792" y="7252"/>
                  </a:cubicBezTo>
                  <a:lnTo>
                    <a:pt x="5384" y="7252"/>
                  </a:lnTo>
                  <a:cubicBezTo>
                    <a:pt x="5448" y="7252"/>
                    <a:pt x="5511" y="7252"/>
                    <a:pt x="5543" y="7189"/>
                  </a:cubicBezTo>
                  <a:cubicBezTo>
                    <a:pt x="5574" y="7157"/>
                    <a:pt x="5574" y="7094"/>
                    <a:pt x="5574" y="7062"/>
                  </a:cubicBezTo>
                  <a:lnTo>
                    <a:pt x="3959" y="127"/>
                  </a:lnTo>
                  <a:cubicBezTo>
                    <a:pt x="3928" y="32"/>
                    <a:pt x="3864" y="0"/>
                    <a:pt x="3769"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3"/>
            <p:cNvSpPr/>
            <p:nvPr/>
          </p:nvSpPr>
          <p:spPr>
            <a:xfrm>
              <a:off x="2304525" y="3051850"/>
              <a:ext cx="188450" cy="8725"/>
            </a:xfrm>
            <a:custGeom>
              <a:avLst/>
              <a:gdLst/>
              <a:ahLst/>
              <a:cxnLst/>
              <a:rect l="l" t="t" r="r" b="b"/>
              <a:pathLst>
                <a:path w="7538" h="349" extrusionOk="0">
                  <a:moveTo>
                    <a:pt x="190" y="0"/>
                  </a:moveTo>
                  <a:cubicBezTo>
                    <a:pt x="95" y="0"/>
                    <a:pt x="0" y="95"/>
                    <a:pt x="0" y="190"/>
                  </a:cubicBezTo>
                  <a:cubicBezTo>
                    <a:pt x="0" y="285"/>
                    <a:pt x="95" y="349"/>
                    <a:pt x="190" y="349"/>
                  </a:cubicBezTo>
                  <a:lnTo>
                    <a:pt x="7379" y="349"/>
                  </a:lnTo>
                  <a:cubicBezTo>
                    <a:pt x="7474" y="349"/>
                    <a:pt x="7538" y="285"/>
                    <a:pt x="7538" y="190"/>
                  </a:cubicBezTo>
                  <a:cubicBezTo>
                    <a:pt x="7538" y="95"/>
                    <a:pt x="7474" y="0"/>
                    <a:pt x="7379" y="0"/>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3"/>
            <p:cNvSpPr/>
            <p:nvPr/>
          </p:nvSpPr>
          <p:spPr>
            <a:xfrm>
              <a:off x="2304525" y="3085875"/>
              <a:ext cx="188450" cy="8750"/>
            </a:xfrm>
            <a:custGeom>
              <a:avLst/>
              <a:gdLst/>
              <a:ahLst/>
              <a:cxnLst/>
              <a:rect l="l" t="t" r="r" b="b"/>
              <a:pathLst>
                <a:path w="7538" h="350" extrusionOk="0">
                  <a:moveTo>
                    <a:pt x="190" y="1"/>
                  </a:moveTo>
                  <a:cubicBezTo>
                    <a:pt x="95" y="1"/>
                    <a:pt x="0" y="64"/>
                    <a:pt x="0" y="159"/>
                  </a:cubicBezTo>
                  <a:cubicBezTo>
                    <a:pt x="0" y="254"/>
                    <a:pt x="95" y="349"/>
                    <a:pt x="190" y="349"/>
                  </a:cubicBezTo>
                  <a:lnTo>
                    <a:pt x="7379" y="349"/>
                  </a:lnTo>
                  <a:cubicBezTo>
                    <a:pt x="7474" y="349"/>
                    <a:pt x="7538" y="254"/>
                    <a:pt x="7538" y="159"/>
                  </a:cubicBezTo>
                  <a:cubicBezTo>
                    <a:pt x="7538" y="64"/>
                    <a:pt x="7474" y="1"/>
                    <a:pt x="737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3"/>
            <p:cNvSpPr/>
            <p:nvPr/>
          </p:nvSpPr>
          <p:spPr>
            <a:xfrm>
              <a:off x="2304525" y="3119925"/>
              <a:ext cx="188450" cy="8750"/>
            </a:xfrm>
            <a:custGeom>
              <a:avLst/>
              <a:gdLst/>
              <a:ahLst/>
              <a:cxnLst/>
              <a:rect l="l" t="t" r="r" b="b"/>
              <a:pathLst>
                <a:path w="7538" h="350" extrusionOk="0">
                  <a:moveTo>
                    <a:pt x="190" y="1"/>
                  </a:moveTo>
                  <a:cubicBezTo>
                    <a:pt x="95" y="1"/>
                    <a:pt x="0" y="64"/>
                    <a:pt x="0" y="159"/>
                  </a:cubicBezTo>
                  <a:cubicBezTo>
                    <a:pt x="0" y="254"/>
                    <a:pt x="95" y="349"/>
                    <a:pt x="190" y="349"/>
                  </a:cubicBezTo>
                  <a:lnTo>
                    <a:pt x="7379" y="349"/>
                  </a:lnTo>
                  <a:cubicBezTo>
                    <a:pt x="7474" y="349"/>
                    <a:pt x="7538" y="254"/>
                    <a:pt x="7538" y="159"/>
                  </a:cubicBezTo>
                  <a:cubicBezTo>
                    <a:pt x="7538" y="64"/>
                    <a:pt x="7474" y="1"/>
                    <a:pt x="737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3"/>
            <p:cNvSpPr/>
            <p:nvPr/>
          </p:nvSpPr>
          <p:spPr>
            <a:xfrm>
              <a:off x="2304525" y="2995625"/>
              <a:ext cx="188450" cy="29325"/>
            </a:xfrm>
            <a:custGeom>
              <a:avLst/>
              <a:gdLst/>
              <a:ahLst/>
              <a:cxnLst/>
              <a:rect l="l" t="t" r="r" b="b"/>
              <a:pathLst>
                <a:path w="7538" h="1173" extrusionOk="0">
                  <a:moveTo>
                    <a:pt x="7189" y="349"/>
                  </a:moveTo>
                  <a:lnTo>
                    <a:pt x="7189" y="824"/>
                  </a:lnTo>
                  <a:lnTo>
                    <a:pt x="349" y="824"/>
                  </a:lnTo>
                  <a:lnTo>
                    <a:pt x="349" y="349"/>
                  </a:lnTo>
                  <a:close/>
                  <a:moveTo>
                    <a:pt x="190" y="1"/>
                  </a:moveTo>
                  <a:cubicBezTo>
                    <a:pt x="95" y="1"/>
                    <a:pt x="0" y="64"/>
                    <a:pt x="0" y="159"/>
                  </a:cubicBezTo>
                  <a:lnTo>
                    <a:pt x="0" y="982"/>
                  </a:lnTo>
                  <a:cubicBezTo>
                    <a:pt x="0" y="1077"/>
                    <a:pt x="95" y="1172"/>
                    <a:pt x="190" y="1172"/>
                  </a:cubicBezTo>
                  <a:lnTo>
                    <a:pt x="7379" y="1172"/>
                  </a:lnTo>
                  <a:cubicBezTo>
                    <a:pt x="7474" y="1172"/>
                    <a:pt x="7538" y="1077"/>
                    <a:pt x="7538" y="982"/>
                  </a:cubicBezTo>
                  <a:lnTo>
                    <a:pt x="7538" y="159"/>
                  </a:lnTo>
                  <a:cubicBezTo>
                    <a:pt x="7538" y="64"/>
                    <a:pt x="7474" y="1"/>
                    <a:pt x="7379"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33"/>
          <p:cNvSpPr txBox="1"/>
          <p:nvPr/>
        </p:nvSpPr>
        <p:spPr>
          <a:xfrm>
            <a:off x="710250" y="411475"/>
            <a:ext cx="7723500" cy="4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Fira Sans Medium"/>
                <a:ea typeface="Fira Sans Medium"/>
                <a:cs typeface="Fira Sans Medium"/>
                <a:sym typeface="Fira Sans Medium"/>
              </a:rPr>
              <a:t>Cahier de charges :</a:t>
            </a:r>
            <a:endParaRPr sz="2500" dirty="0">
              <a:latin typeface="Fira Sans Medium"/>
              <a:ea typeface="Fira Sans Medium"/>
              <a:cs typeface="Fira Sans Medium"/>
              <a:sym typeface="Fira Sans Medium"/>
            </a:endParaRPr>
          </a:p>
        </p:txBody>
      </p:sp>
      <p:sp>
        <p:nvSpPr>
          <p:cNvPr id="2996" name="Google Shape;2996;p33"/>
          <p:cNvSpPr txBox="1"/>
          <p:nvPr/>
        </p:nvSpPr>
        <p:spPr>
          <a:xfrm>
            <a:off x="718303" y="1518127"/>
            <a:ext cx="1647300" cy="26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latin typeface="Fira Sans Medium"/>
                <a:ea typeface="Fira Sans Medium"/>
                <a:cs typeface="Fira Sans Medium"/>
                <a:sym typeface="Fira Sans Medium"/>
              </a:rPr>
              <a:t>A</a:t>
            </a:r>
            <a:r>
              <a:rPr lang="fr-FR" dirty="0" smtClean="0">
                <a:latin typeface="Fira Sans Medium"/>
                <a:ea typeface="Fira Sans Medium"/>
                <a:cs typeface="Fira Sans Medium"/>
                <a:sym typeface="Fira Sans Medium"/>
              </a:rPr>
              <a:t>uthentification</a:t>
            </a:r>
            <a:r>
              <a:rPr lang="en" dirty="0" smtClean="0">
                <a:latin typeface="Fira Sans Medium"/>
                <a:ea typeface="Fira Sans Medium"/>
                <a:cs typeface="Fira Sans Medium"/>
                <a:sym typeface="Fira Sans Medium"/>
              </a:rPr>
              <a:t>:</a:t>
            </a:r>
            <a:endParaRPr dirty="0">
              <a:latin typeface="Fira Sans Medium"/>
              <a:ea typeface="Fira Sans Medium"/>
              <a:cs typeface="Fira Sans Medium"/>
              <a:sym typeface="Fira Sans Medium"/>
            </a:endParaRPr>
          </a:p>
        </p:txBody>
      </p:sp>
      <p:sp>
        <p:nvSpPr>
          <p:cNvPr id="2998" name="Google Shape;2998;p33"/>
          <p:cNvSpPr txBox="1"/>
          <p:nvPr/>
        </p:nvSpPr>
        <p:spPr>
          <a:xfrm>
            <a:off x="213646" y="2714565"/>
            <a:ext cx="2022642" cy="2855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Gestion </a:t>
            </a:r>
            <a:r>
              <a:rPr lang="en" dirty="0" smtClean="0">
                <a:latin typeface="Fira Sans Medium"/>
                <a:ea typeface="Fira Sans Medium"/>
                <a:cs typeface="Fira Sans Medium"/>
                <a:sym typeface="Fira Sans Medium"/>
              </a:rPr>
              <a:t>des </a:t>
            </a:r>
            <a:r>
              <a:rPr lang="fr-FR" dirty="0" smtClean="0">
                <a:latin typeface="Fira Sans Medium"/>
                <a:ea typeface="Fira Sans Medium"/>
                <a:cs typeface="Fira Sans Medium"/>
                <a:sym typeface="Fira Sans Medium"/>
              </a:rPr>
              <a:t>Sorties</a:t>
            </a:r>
            <a:r>
              <a:rPr lang="en" dirty="0" smtClean="0">
                <a:latin typeface="Fira Sans Medium"/>
                <a:ea typeface="Fira Sans Medium"/>
                <a:cs typeface="Fira Sans Medium"/>
                <a:sym typeface="Fira Sans Medium"/>
              </a:rPr>
              <a:t> :</a:t>
            </a:r>
            <a:endParaRPr dirty="0">
              <a:latin typeface="Fira Sans Medium"/>
              <a:ea typeface="Fira Sans Medium"/>
              <a:cs typeface="Fira Sans Medium"/>
              <a:sym typeface="Fira Sans Medium"/>
            </a:endParaRPr>
          </a:p>
        </p:txBody>
      </p:sp>
      <p:sp>
        <p:nvSpPr>
          <p:cNvPr id="3000" name="Google Shape;3000;p33"/>
          <p:cNvSpPr txBox="1"/>
          <p:nvPr/>
        </p:nvSpPr>
        <p:spPr>
          <a:xfrm>
            <a:off x="720813" y="3949987"/>
            <a:ext cx="2109559" cy="3326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Medium"/>
                <a:ea typeface="Fira Sans Medium"/>
                <a:cs typeface="Fira Sans Medium"/>
                <a:sym typeface="Fira Sans Medium"/>
              </a:rPr>
              <a:t>Gestion des </a:t>
            </a:r>
            <a:r>
              <a:rPr lang="fr-FR" dirty="0" smtClean="0">
                <a:latin typeface="Fira Sans Medium"/>
                <a:ea typeface="Fira Sans Medium"/>
                <a:cs typeface="Fira Sans Medium"/>
                <a:sym typeface="Fira Sans Medium"/>
              </a:rPr>
              <a:t>Entrées</a:t>
            </a:r>
            <a:r>
              <a:rPr lang="en" dirty="0" smtClean="0">
                <a:latin typeface="Fira Sans Medium"/>
                <a:ea typeface="Fira Sans Medium"/>
                <a:cs typeface="Fira Sans Medium"/>
                <a:sym typeface="Fira Sans Medium"/>
              </a:rPr>
              <a:t> </a:t>
            </a:r>
            <a:r>
              <a:rPr lang="en" dirty="0">
                <a:latin typeface="Fira Sans Medium"/>
                <a:ea typeface="Fira Sans Medium"/>
                <a:cs typeface="Fira Sans Medium"/>
                <a:sym typeface="Fira Sans Medium"/>
              </a:rPr>
              <a:t>:</a:t>
            </a:r>
            <a:endParaRPr dirty="0">
              <a:latin typeface="Fira Sans Medium"/>
              <a:ea typeface="Fira Sans Medium"/>
              <a:cs typeface="Fira Sans Medium"/>
              <a:sym typeface="Fira Sans Medium"/>
            </a:endParaRPr>
          </a:p>
        </p:txBody>
      </p:sp>
      <p:sp>
        <p:nvSpPr>
          <p:cNvPr id="3002" name="Google Shape;3002;p33"/>
          <p:cNvSpPr txBox="1"/>
          <p:nvPr/>
        </p:nvSpPr>
        <p:spPr>
          <a:xfrm>
            <a:off x="6813473" y="1460658"/>
            <a:ext cx="2139696" cy="30786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Medium"/>
                <a:ea typeface="Fira Sans Medium"/>
                <a:cs typeface="Fira Sans Medium"/>
                <a:sym typeface="Fira Sans Medium"/>
              </a:rPr>
              <a:t>Gestion des </a:t>
            </a:r>
            <a:r>
              <a:rPr lang="en" dirty="0" smtClean="0">
                <a:latin typeface="Fira Sans Medium"/>
                <a:ea typeface="Fira Sans Medium"/>
                <a:cs typeface="Fira Sans Medium"/>
                <a:sym typeface="Fira Sans Medium"/>
              </a:rPr>
              <a:t>Produits </a:t>
            </a:r>
            <a:r>
              <a:rPr lang="en" dirty="0">
                <a:latin typeface="Fira Sans Medium"/>
                <a:ea typeface="Fira Sans Medium"/>
                <a:cs typeface="Fira Sans Medium"/>
                <a:sym typeface="Fira Sans Medium"/>
              </a:rPr>
              <a:t>:</a:t>
            </a:r>
            <a:endParaRPr dirty="0">
              <a:latin typeface="Fira Sans Medium"/>
              <a:ea typeface="Fira Sans Medium"/>
              <a:cs typeface="Fira Sans Medium"/>
              <a:sym typeface="Fira Sans Medium"/>
            </a:endParaRPr>
          </a:p>
        </p:txBody>
      </p:sp>
      <p:sp>
        <p:nvSpPr>
          <p:cNvPr id="3004" name="Google Shape;3004;p33"/>
          <p:cNvSpPr txBox="1"/>
          <p:nvPr/>
        </p:nvSpPr>
        <p:spPr>
          <a:xfrm>
            <a:off x="7029325" y="2705146"/>
            <a:ext cx="1923844" cy="307867"/>
          </a:xfrm>
          <a:prstGeom prst="rect">
            <a:avLst/>
          </a:prstGeom>
          <a:noFill/>
          <a:ln>
            <a:noFill/>
          </a:ln>
        </p:spPr>
        <p:txBody>
          <a:bodyPr spcFirstLastPara="1" wrap="square" lIns="91425" tIns="91425" rIns="91425" bIns="91425" anchor="ctr" anchorCtr="0">
            <a:noAutofit/>
          </a:bodyPr>
          <a:lstStyle/>
          <a:p>
            <a:pPr lvl="0" algn="r"/>
            <a:r>
              <a:rPr lang="en" dirty="0">
                <a:latin typeface="Fira Sans Medium"/>
                <a:ea typeface="Fira Sans Medium"/>
                <a:cs typeface="Fira Sans Medium"/>
                <a:sym typeface="Fira Sans Medium"/>
              </a:rPr>
              <a:t>Gestion des </a:t>
            </a:r>
            <a:r>
              <a:rPr lang="fr-FR" dirty="0">
                <a:latin typeface="Fira Sans Medium"/>
                <a:ea typeface="Fira Sans Medium"/>
                <a:cs typeface="Fira Sans Medium"/>
                <a:sym typeface="Fira Sans Medium"/>
              </a:rPr>
              <a:t>Clients</a:t>
            </a:r>
            <a:r>
              <a:rPr lang="en" dirty="0" smtClean="0">
                <a:latin typeface="Fira Sans Medium"/>
                <a:ea typeface="Fira Sans Medium"/>
                <a:cs typeface="Fira Sans Medium"/>
                <a:sym typeface="Fira Sans Medium"/>
              </a:rPr>
              <a:t> </a:t>
            </a:r>
            <a:r>
              <a:rPr lang="en" dirty="0">
                <a:latin typeface="Fira Sans Medium"/>
                <a:ea typeface="Fira Sans Medium"/>
                <a:cs typeface="Fira Sans Medium"/>
                <a:sym typeface="Fira Sans Medium"/>
              </a:rPr>
              <a:t>:</a:t>
            </a:r>
            <a:endParaRPr dirty="0">
              <a:latin typeface="Fira Sans Medium"/>
              <a:ea typeface="Fira Sans Medium"/>
              <a:cs typeface="Fira Sans Medium"/>
              <a:sym typeface="Fira Sans Medium"/>
            </a:endParaRPr>
          </a:p>
        </p:txBody>
      </p:sp>
      <p:sp>
        <p:nvSpPr>
          <p:cNvPr id="3006" name="Google Shape;3006;p33"/>
          <p:cNvSpPr txBox="1"/>
          <p:nvPr/>
        </p:nvSpPr>
        <p:spPr>
          <a:xfrm>
            <a:off x="6813472" y="4045704"/>
            <a:ext cx="2330527" cy="28895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Medium"/>
                <a:ea typeface="Fira Sans Medium"/>
                <a:cs typeface="Fira Sans Medium"/>
                <a:sym typeface="Fira Sans Medium"/>
              </a:rPr>
              <a:t>Gestion des </a:t>
            </a:r>
            <a:r>
              <a:rPr lang="fr-FR" dirty="0" smtClean="0">
                <a:latin typeface="Fira Sans Medium"/>
                <a:ea typeface="Fira Sans Medium"/>
                <a:cs typeface="Fira Sans Medium"/>
                <a:sym typeface="Fira Sans Medium"/>
              </a:rPr>
              <a:t>fournisseurs</a:t>
            </a:r>
            <a:r>
              <a:rPr lang="en" dirty="0" smtClean="0">
                <a:latin typeface="Fira Sans Medium"/>
                <a:ea typeface="Fira Sans Medium"/>
                <a:cs typeface="Fira Sans Medium"/>
                <a:sym typeface="Fira Sans Medium"/>
              </a:rPr>
              <a:t> </a:t>
            </a:r>
            <a:r>
              <a:rPr lang="en" dirty="0">
                <a:latin typeface="Fira Sans Medium"/>
                <a:ea typeface="Fira Sans Medium"/>
                <a:cs typeface="Fira Sans Medium"/>
                <a:sym typeface="Fira Sans Medium"/>
              </a:rPr>
              <a:t>:</a:t>
            </a:r>
            <a:endParaRPr dirty="0">
              <a:latin typeface="Fira Sans Medium"/>
              <a:ea typeface="Fira Sans Medium"/>
              <a:cs typeface="Fira Sans Medium"/>
              <a:sym typeface="Fira Sans Medium"/>
            </a:endParaRPr>
          </a:p>
        </p:txBody>
      </p:sp>
      <p:pic>
        <p:nvPicPr>
          <p:cNvPr id="5" name="Image 4">
            <a:extLst>
              <a:ext uri="{FF2B5EF4-FFF2-40B4-BE49-F238E27FC236}">
                <a16:creationId xmlns:a16="http://schemas.microsoft.com/office/drawing/2014/main" id="{BE85C2C7-13DE-3804-FE11-51B04DC5050B}"/>
              </a:ext>
            </a:extLst>
          </p:cNvPr>
          <p:cNvPicPr>
            <a:picLocks noChangeAspect="1"/>
          </p:cNvPicPr>
          <p:nvPr/>
        </p:nvPicPr>
        <p:blipFill>
          <a:blip r:embed="rId3"/>
          <a:stretch>
            <a:fillRect/>
          </a:stretch>
        </p:blipFill>
        <p:spPr>
          <a:xfrm>
            <a:off x="5995646" y="2557336"/>
            <a:ext cx="679403" cy="679403"/>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088" y="3859610"/>
            <a:ext cx="711070" cy="575038"/>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2711" y="2396556"/>
            <a:ext cx="839953" cy="839953"/>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823" y="1356720"/>
            <a:ext cx="628181" cy="628181"/>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9398" y="1334213"/>
            <a:ext cx="561551" cy="561551"/>
          </a:xfrm>
          <a:prstGeom prst="rect">
            <a:avLst/>
          </a:prstGeom>
        </p:spPr>
      </p:pic>
      <p:pic>
        <p:nvPicPr>
          <p:cNvPr id="10" name="Imag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V="1">
            <a:off x="3013863" y="3871104"/>
            <a:ext cx="669751" cy="53580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5" name="Google Shape;3933;p38">
            <a:extLst>
              <a:ext uri="{FF2B5EF4-FFF2-40B4-BE49-F238E27FC236}">
                <a16:creationId xmlns:a16="http://schemas.microsoft.com/office/drawing/2014/main" id="{9BFB02C9-DCEC-F07B-7ED2-0C65C98B290F}"/>
              </a:ext>
            </a:extLst>
          </p:cNvPr>
          <p:cNvSpPr/>
          <p:nvPr/>
        </p:nvSpPr>
        <p:spPr>
          <a:xfrm>
            <a:off x="171010" y="2054189"/>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1;p21">
            <a:extLst>
              <a:ext uri="{FF2B5EF4-FFF2-40B4-BE49-F238E27FC236}">
                <a16:creationId xmlns:a16="http://schemas.microsoft.com/office/drawing/2014/main" id="{EC230AE6-1587-FA31-FF43-36339D13CCCA}"/>
              </a:ext>
            </a:extLst>
          </p:cNvPr>
          <p:cNvSpPr/>
          <p:nvPr/>
        </p:nvSpPr>
        <p:spPr>
          <a:xfrm>
            <a:off x="512801" y="1419290"/>
            <a:ext cx="1785872" cy="1892732"/>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lnSpc>
                <a:spcPct val="300000"/>
              </a:lnSpc>
              <a:spcBef>
                <a:spcPts val="0"/>
              </a:spcBef>
              <a:spcAft>
                <a:spcPts val="0"/>
              </a:spcAft>
              <a:buNone/>
            </a:pPr>
            <a:r>
              <a:rPr lang="fr-FR" sz="3600" b="1" dirty="0">
                <a:latin typeface="Fira Sans Medium"/>
                <a:ea typeface="Fira Sans Medium"/>
                <a:cs typeface="Fira Sans Medium"/>
                <a:sym typeface="Fira Sans Medium"/>
              </a:rPr>
              <a:t>3</a:t>
            </a:r>
          </a:p>
          <a:p>
            <a:pPr marL="0" lvl="0" indent="0" algn="ctr" rtl="0">
              <a:spcBef>
                <a:spcPts val="0"/>
              </a:spcBef>
              <a:spcAft>
                <a:spcPts val="0"/>
              </a:spcAft>
              <a:buNone/>
            </a:pPr>
            <a:endParaRPr lang="fr-FR" sz="3600" dirty="0">
              <a:latin typeface="Fira Sans Medium"/>
              <a:ea typeface="Fira Sans Medium"/>
              <a:cs typeface="Fira Sans Medium"/>
              <a:sym typeface="Fira Sans Medium"/>
            </a:endParaRPr>
          </a:p>
        </p:txBody>
      </p:sp>
      <p:sp>
        <p:nvSpPr>
          <p:cNvPr id="7" name="Google Shape;2322;p27">
            <a:extLst>
              <a:ext uri="{FF2B5EF4-FFF2-40B4-BE49-F238E27FC236}">
                <a16:creationId xmlns:a16="http://schemas.microsoft.com/office/drawing/2014/main" id="{3E1A97F6-5021-2E43-AC58-033247F58237}"/>
              </a:ext>
            </a:extLst>
          </p:cNvPr>
          <p:cNvSpPr/>
          <p:nvPr/>
        </p:nvSpPr>
        <p:spPr>
          <a:xfrm>
            <a:off x="4426336" y="2330036"/>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27;p27">
            <a:extLst>
              <a:ext uri="{FF2B5EF4-FFF2-40B4-BE49-F238E27FC236}">
                <a16:creationId xmlns:a16="http://schemas.microsoft.com/office/drawing/2014/main" id="{317C8110-D2E7-A5E7-21A2-908095804EF3}"/>
              </a:ext>
            </a:extLst>
          </p:cNvPr>
          <p:cNvSpPr/>
          <p:nvPr/>
        </p:nvSpPr>
        <p:spPr>
          <a:xfrm>
            <a:off x="5701753" y="1999765"/>
            <a:ext cx="3442247"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8;p15">
            <a:extLst>
              <a:ext uri="{FF2B5EF4-FFF2-40B4-BE49-F238E27FC236}">
                <a16:creationId xmlns:a16="http://schemas.microsoft.com/office/drawing/2014/main" id="{4BEF2690-065A-E4AA-E2C7-FE0E7B4250DC}"/>
              </a:ext>
            </a:extLst>
          </p:cNvPr>
          <p:cNvSpPr txBox="1"/>
          <p:nvPr/>
        </p:nvSpPr>
        <p:spPr>
          <a:xfrm>
            <a:off x="5804555" y="2036377"/>
            <a:ext cx="3253940" cy="6229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Analyse du projet :</a:t>
            </a:r>
            <a:endParaRPr sz="2800" dirty="0">
              <a:latin typeface="Fira Sans Medium"/>
              <a:ea typeface="Fira Sans Medium"/>
              <a:cs typeface="Fira Sans Medium"/>
              <a:sym typeface="Fira Sans Medium"/>
            </a:endParaRPr>
          </a:p>
        </p:txBody>
      </p:sp>
    </p:spTree>
    <p:extLst>
      <p:ext uri="{BB962C8B-B14F-4D97-AF65-F5344CB8AC3E}">
        <p14:creationId xmlns:p14="http://schemas.microsoft.com/office/powerpoint/2010/main" val="1564930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ZoneTexte 2">
            <a:extLst>
              <a:ext uri="{FF2B5EF4-FFF2-40B4-BE49-F238E27FC236}">
                <a16:creationId xmlns:a16="http://schemas.microsoft.com/office/drawing/2014/main" id="{9A4F5289-1C55-FF48-3DD2-461BA5308D33}"/>
              </a:ext>
            </a:extLst>
          </p:cNvPr>
          <p:cNvSpPr txBox="1"/>
          <p:nvPr/>
        </p:nvSpPr>
        <p:spPr>
          <a:xfrm>
            <a:off x="294198" y="205740"/>
            <a:ext cx="4532243" cy="400110"/>
          </a:xfrm>
          <a:prstGeom prst="rect">
            <a:avLst/>
          </a:prstGeom>
          <a:noFill/>
        </p:spPr>
        <p:txBody>
          <a:bodyPr wrap="square" rtlCol="0">
            <a:spAutoFit/>
          </a:bodyPr>
          <a:lstStyle/>
          <a:p>
            <a:r>
              <a:rPr lang="fr-FR" sz="2000" b="1" dirty="0"/>
              <a:t>1- Diagramme cas d’utilisation :</a:t>
            </a:r>
          </a:p>
        </p:txBody>
      </p:sp>
      <p:pic>
        <p:nvPicPr>
          <p:cNvPr id="4" name="Image 3">
            <a:extLst>
              <a:ext uri="{FF2B5EF4-FFF2-40B4-BE49-F238E27FC236}">
                <a16:creationId xmlns:a16="http://schemas.microsoft.com/office/drawing/2014/main" id="{7A06C5D1-2CDD-A925-B41B-B9D7D9251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183" y="667893"/>
            <a:ext cx="6016435" cy="4413066"/>
          </a:xfrm>
          <a:prstGeom prst="rect">
            <a:avLst/>
          </a:prstGeom>
        </p:spPr>
      </p:pic>
    </p:spTree>
    <p:extLst>
      <p:ext uri="{BB962C8B-B14F-4D97-AF65-F5344CB8AC3E}">
        <p14:creationId xmlns:p14="http://schemas.microsoft.com/office/powerpoint/2010/main" val="80558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5" name="Google Shape;3933;p38">
            <a:extLst>
              <a:ext uri="{FF2B5EF4-FFF2-40B4-BE49-F238E27FC236}">
                <a16:creationId xmlns:a16="http://schemas.microsoft.com/office/drawing/2014/main" id="{9BFB02C9-DCEC-F07B-7ED2-0C65C98B290F}"/>
              </a:ext>
            </a:extLst>
          </p:cNvPr>
          <p:cNvSpPr/>
          <p:nvPr/>
        </p:nvSpPr>
        <p:spPr>
          <a:xfrm>
            <a:off x="171010" y="2054189"/>
            <a:ext cx="4693470" cy="622934"/>
          </a:xfrm>
          <a:custGeom>
            <a:avLst/>
            <a:gdLst/>
            <a:ahLst/>
            <a:cxnLst/>
            <a:rect l="l" t="t" r="r" b="b"/>
            <a:pathLst>
              <a:path w="143652" h="19066" extrusionOk="0">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1;p21">
            <a:extLst>
              <a:ext uri="{FF2B5EF4-FFF2-40B4-BE49-F238E27FC236}">
                <a16:creationId xmlns:a16="http://schemas.microsoft.com/office/drawing/2014/main" id="{EC230AE6-1587-FA31-FF43-36339D13CCCA}"/>
              </a:ext>
            </a:extLst>
          </p:cNvPr>
          <p:cNvSpPr/>
          <p:nvPr/>
        </p:nvSpPr>
        <p:spPr>
          <a:xfrm>
            <a:off x="512801" y="1419290"/>
            <a:ext cx="1785872" cy="1892732"/>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lnSpc>
                <a:spcPct val="300000"/>
              </a:lnSpc>
              <a:spcBef>
                <a:spcPts val="0"/>
              </a:spcBef>
              <a:spcAft>
                <a:spcPts val="0"/>
              </a:spcAft>
              <a:buNone/>
            </a:pPr>
            <a:r>
              <a:rPr lang="fr-FR" sz="3600" b="1" dirty="0">
                <a:latin typeface="Fira Sans Medium"/>
                <a:ea typeface="Fira Sans Medium"/>
                <a:cs typeface="Fira Sans Medium"/>
                <a:sym typeface="Fira Sans Medium"/>
              </a:rPr>
              <a:t>4</a:t>
            </a:r>
          </a:p>
          <a:p>
            <a:pPr marL="0" lvl="0" indent="0" algn="ctr" rtl="0">
              <a:spcBef>
                <a:spcPts val="0"/>
              </a:spcBef>
              <a:spcAft>
                <a:spcPts val="0"/>
              </a:spcAft>
              <a:buNone/>
            </a:pPr>
            <a:endParaRPr lang="fr-FR" sz="3600" dirty="0">
              <a:latin typeface="Fira Sans Medium"/>
              <a:ea typeface="Fira Sans Medium"/>
              <a:cs typeface="Fira Sans Medium"/>
              <a:sym typeface="Fira Sans Medium"/>
            </a:endParaRPr>
          </a:p>
        </p:txBody>
      </p:sp>
      <p:sp>
        <p:nvSpPr>
          <p:cNvPr id="7" name="Google Shape;2322;p27">
            <a:extLst>
              <a:ext uri="{FF2B5EF4-FFF2-40B4-BE49-F238E27FC236}">
                <a16:creationId xmlns:a16="http://schemas.microsoft.com/office/drawing/2014/main" id="{3E1A97F6-5021-2E43-AC58-033247F58237}"/>
              </a:ext>
            </a:extLst>
          </p:cNvPr>
          <p:cNvSpPr/>
          <p:nvPr/>
        </p:nvSpPr>
        <p:spPr>
          <a:xfrm>
            <a:off x="4426336" y="2330036"/>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27;p27">
            <a:extLst>
              <a:ext uri="{FF2B5EF4-FFF2-40B4-BE49-F238E27FC236}">
                <a16:creationId xmlns:a16="http://schemas.microsoft.com/office/drawing/2014/main" id="{317C8110-D2E7-A5E7-21A2-908095804EF3}"/>
              </a:ext>
            </a:extLst>
          </p:cNvPr>
          <p:cNvSpPr/>
          <p:nvPr/>
        </p:nvSpPr>
        <p:spPr>
          <a:xfrm>
            <a:off x="5701753" y="1999765"/>
            <a:ext cx="3442247"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418;p15">
            <a:extLst>
              <a:ext uri="{FF2B5EF4-FFF2-40B4-BE49-F238E27FC236}">
                <a16:creationId xmlns:a16="http://schemas.microsoft.com/office/drawing/2014/main" id="{4BEF2690-065A-E4AA-E2C7-FE0E7B4250DC}"/>
              </a:ext>
            </a:extLst>
          </p:cNvPr>
          <p:cNvSpPr txBox="1"/>
          <p:nvPr/>
        </p:nvSpPr>
        <p:spPr>
          <a:xfrm>
            <a:off x="5804555" y="2036377"/>
            <a:ext cx="3253940" cy="62293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Medium"/>
                <a:ea typeface="Fira Sans Medium"/>
                <a:cs typeface="Fira Sans Medium"/>
                <a:sym typeface="Fira Sans Medium"/>
              </a:rPr>
              <a:t>Phase de programmation:</a:t>
            </a:r>
          </a:p>
          <a:p>
            <a:pPr marL="0" lvl="0" indent="0" algn="ctr" rtl="0">
              <a:spcBef>
                <a:spcPts val="0"/>
              </a:spcBef>
              <a:spcAft>
                <a:spcPts val="0"/>
              </a:spcAft>
              <a:buNone/>
            </a:pPr>
            <a:r>
              <a:rPr lang="en" dirty="0">
                <a:latin typeface="Fira Sans Medium"/>
                <a:ea typeface="Fira Sans Medium"/>
                <a:cs typeface="Fira Sans Medium"/>
                <a:sym typeface="Fira Sans Medium"/>
              </a:rPr>
              <a:t>Les outils &amp; Les </a:t>
            </a:r>
            <a:r>
              <a:rPr lang="fr-FR" dirty="0">
                <a:latin typeface="Fira Sans Medium"/>
                <a:ea typeface="Fira Sans Medium"/>
                <a:cs typeface="Fira Sans Medium"/>
                <a:sym typeface="Fira Sans Medium"/>
              </a:rPr>
              <a:t>é</a:t>
            </a:r>
            <a:r>
              <a:rPr lang="en" dirty="0">
                <a:latin typeface="Fira Sans Medium"/>
                <a:ea typeface="Fira Sans Medium"/>
                <a:cs typeface="Fira Sans Medium"/>
                <a:sym typeface="Fira Sans Medium"/>
              </a:rPr>
              <a:t>crans</a:t>
            </a:r>
            <a:endParaRPr dirty="0">
              <a:latin typeface="Fira Sans Medium"/>
              <a:ea typeface="Fira Sans Medium"/>
              <a:cs typeface="Fira Sans Medium"/>
              <a:sym typeface="Fira Sans Medium"/>
            </a:endParaRPr>
          </a:p>
        </p:txBody>
      </p:sp>
    </p:spTree>
    <p:extLst>
      <p:ext uri="{BB962C8B-B14F-4D97-AF65-F5344CB8AC3E}">
        <p14:creationId xmlns:p14="http://schemas.microsoft.com/office/powerpoint/2010/main" val="325091863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1264</TotalTime>
  <Words>656</Words>
  <Application>Microsoft Office PowerPoint</Application>
  <PresentationFormat>Affichage à l'écran (16:9)</PresentationFormat>
  <Paragraphs>97</Paragraphs>
  <Slides>39</Slides>
  <Notes>35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39</vt:i4>
      </vt:variant>
    </vt:vector>
  </HeadingPairs>
  <TitlesOfParts>
    <vt:vector size="47" baseType="lpstr">
      <vt:lpstr>Fira Sans Medium</vt:lpstr>
      <vt:lpstr>Poppins Black</vt:lpstr>
      <vt:lpstr>Monotype Corsiva</vt:lpstr>
      <vt:lpstr>Krona One</vt:lpstr>
      <vt:lpstr>Fira Sans</vt:lpstr>
      <vt:lpstr>Fira Sans SemiBold</vt:lpstr>
      <vt:lpstr>Arial</vt:lpstr>
      <vt:lpstr>Technology Infographics by Slidesgo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Doae El Mouddene</dc:creator>
  <cp:lastModifiedBy>hp</cp:lastModifiedBy>
  <cp:revision>45</cp:revision>
  <dcterms:modified xsi:type="dcterms:W3CDTF">2023-06-09T08:04:16Z</dcterms:modified>
</cp:coreProperties>
</file>